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sldIdLst>
    <p:sldId id="256" r:id="rId6"/>
    <p:sldId id="305" r:id="rId7"/>
    <p:sldId id="326" r:id="rId8"/>
    <p:sldId id="284" r:id="rId9"/>
    <p:sldId id="263" r:id="rId10"/>
    <p:sldId id="325" r:id="rId11"/>
    <p:sldId id="278" r:id="rId12"/>
    <p:sldId id="257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7E"/>
    <a:srgbClr val="39434F"/>
    <a:srgbClr val="131F24"/>
    <a:srgbClr val="1A2327"/>
    <a:srgbClr val="2C5467"/>
    <a:srgbClr val="A2C3BF"/>
    <a:srgbClr val="3F94AA"/>
    <a:srgbClr val="C6A900"/>
    <a:srgbClr val="429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CE778-C3FF-084B-B7A9-0F9B359C57F3}" v="1" dt="2025-01-15T08:50:20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/>
    <p:restoredTop sz="96018"/>
  </p:normalViewPr>
  <p:slideViewPr>
    <p:cSldViewPr snapToGrid="0" snapToObjects="1">
      <p:cViewPr varScale="1">
        <p:scale>
          <a:sx n="99" d="100"/>
          <a:sy n="99" d="100"/>
        </p:scale>
        <p:origin x="1240" y="472"/>
      </p:cViewPr>
      <p:guideLst>
        <p:guide orient="horz" pos="2319"/>
        <p:guide pos="61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C1ED8-23B9-8D4F-AADC-AC687C2D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3CB-7503-754E-91E8-70EF7BAA1D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C8D5-A618-BE43-A4DD-DED0B6B1ED05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D4483E-6894-9244-9156-2EB17C28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4FAA1-FED7-814B-A5E0-D8A994C50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6F77C-FEA3-5540-9E57-84A64E50D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FF33-192E-CE48-A5C6-B9695BC5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8594-7A58-7242-BA5C-327907F1C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white line that appears between the images and the banner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4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9" Type="http://schemas.openxmlformats.org/officeDocument/2006/relationships/image" Target="../media/image54.gif"/><Relationship Id="rId21" Type="http://schemas.openxmlformats.org/officeDocument/2006/relationships/image" Target="../media/image36.gif"/><Relationship Id="rId34" Type="http://schemas.openxmlformats.org/officeDocument/2006/relationships/image" Target="../media/image49.gif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9" Type="http://schemas.openxmlformats.org/officeDocument/2006/relationships/image" Target="../media/image44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28" Type="http://schemas.openxmlformats.org/officeDocument/2006/relationships/image" Target="../media/image43.gif"/><Relationship Id="rId36" Type="http://schemas.openxmlformats.org/officeDocument/2006/relationships/image" Target="../media/image51.gif"/><Relationship Id="rId49" Type="http://schemas.openxmlformats.org/officeDocument/2006/relationships/image" Target="../media/image64.em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Relationship Id="rId30" Type="http://schemas.openxmlformats.org/officeDocument/2006/relationships/image" Target="../media/image45.gif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20" Type="http://schemas.openxmlformats.org/officeDocument/2006/relationships/image" Target="../media/image35.gif"/><Relationship Id="rId41" Type="http://schemas.openxmlformats.org/officeDocument/2006/relationships/image" Target="../media/image56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41997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3E8B0-855A-C544-839C-5603CF769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17" y="3997266"/>
            <a:ext cx="978344" cy="1961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BE36-32F8-7F47-B794-08B4699CF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31" y="1056985"/>
            <a:ext cx="5434283" cy="3563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03B964EA-D945-0B41-A2F9-431CD70F7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2" y="-530258"/>
            <a:ext cx="7619025" cy="7619025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465C722C-9274-6949-BE6C-0F974FE13C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1694" y="3565149"/>
            <a:ext cx="2599302" cy="2599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4C3D7-182B-174D-A5B2-2C3FC7D6F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737" y="3414009"/>
            <a:ext cx="3475493" cy="2304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4" name="Graphic 3" descr="Tablet">
            <a:extLst>
              <a:ext uri="{FF2B5EF4-FFF2-40B4-BE49-F238E27FC236}">
                <a16:creationId xmlns:a16="http://schemas.microsoft.com/office/drawing/2014/main" id="{ECCC53F5-7F32-694A-B368-694F9F7811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9396" y="2132941"/>
            <a:ext cx="4866723" cy="486672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E0BD44-6B88-1E4A-84AD-46E0257FB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402" y="1056889"/>
            <a:ext cx="5403504" cy="3509317"/>
          </a:xfrm>
          <a:custGeom>
            <a:avLst/>
            <a:gdLst>
              <a:gd name="connsiteX0" fmla="*/ 0 w 2028825"/>
              <a:gd name="connsiteY0" fmla="*/ 0 h 1317625"/>
              <a:gd name="connsiteX1" fmla="*/ 2028825 w 2028825"/>
              <a:gd name="connsiteY1" fmla="*/ 0 h 1317625"/>
              <a:gd name="connsiteX2" fmla="*/ 2028825 w 2028825"/>
              <a:gd name="connsiteY2" fmla="*/ 784225 h 1317625"/>
              <a:gd name="connsiteX3" fmla="*/ 1760539 w 2028825"/>
              <a:gd name="connsiteY3" fmla="*/ 784225 h 1317625"/>
              <a:gd name="connsiteX4" fmla="*/ 1682750 w 2028825"/>
              <a:gd name="connsiteY4" fmla="*/ 862014 h 1317625"/>
              <a:gd name="connsiteX5" fmla="*/ 1682750 w 2028825"/>
              <a:gd name="connsiteY5" fmla="*/ 1317625 h 1317625"/>
              <a:gd name="connsiteX6" fmla="*/ 0 w 2028825"/>
              <a:gd name="connsiteY6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317625">
                <a:moveTo>
                  <a:pt x="0" y="0"/>
                </a:moveTo>
                <a:lnTo>
                  <a:pt x="2028825" y="0"/>
                </a:lnTo>
                <a:lnTo>
                  <a:pt x="2028825" y="784225"/>
                </a:lnTo>
                <a:lnTo>
                  <a:pt x="1760539" y="784225"/>
                </a:lnTo>
                <a:cubicBezTo>
                  <a:pt x="1717577" y="784225"/>
                  <a:pt x="1682750" y="819052"/>
                  <a:pt x="1682750" y="862014"/>
                </a:cubicBezTo>
                <a:lnTo>
                  <a:pt x="1682750" y="1317625"/>
                </a:lnTo>
                <a:lnTo>
                  <a:pt x="0" y="13176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ED900B51-13E2-3940-A119-C79093BBB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5258" y="3429000"/>
            <a:ext cx="3475493" cy="22352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14A3021C-2CD1-6043-AB3B-C0BA620595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02414" y="3991697"/>
            <a:ext cx="972462" cy="174620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FB3EF-685B-0041-886F-6731BB3E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787619"/>
            <a:ext cx="4001474" cy="515745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551562-1E58-144E-A3F2-CC1C0EEF3A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466" y="569976"/>
            <a:ext cx="4001474" cy="554126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6132B34-45A1-AD46-BE61-17C962DF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685800"/>
            <a:ext cx="1008888" cy="1008888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BBFD2C56-5500-944E-AC84-FF22694DC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2711958"/>
            <a:ext cx="1008888" cy="1008888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9FC41E2E-7C76-624B-97B7-C617D7816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4738116"/>
            <a:ext cx="1008888" cy="100888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BCC5A-356D-7949-BF0B-5F1D71CAE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0148" y="774059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dirty="0"/>
              <a:t>1st point about the book goes here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could extend to 2 lines </a:t>
            </a:r>
            <a:r>
              <a:rPr lang="en-US" dirty="0"/>
              <a:t>only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C592AB-F2B2-6649-9FE9-F586A6562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147" y="2804027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2nd point about the book </a:t>
            </a:r>
            <a:r>
              <a:rPr lang="en-US" dirty="0"/>
              <a:t>goes here and could extend to 2 lines only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77E900-D823-8E4E-999E-B883E46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147" y="4815706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3rd point </a:t>
            </a:r>
            <a:r>
              <a:rPr lang="en-US" dirty="0"/>
              <a:t>about the book goes here </a:t>
            </a:r>
            <a:br>
              <a:rPr lang="en-US" dirty="0"/>
            </a:br>
            <a:r>
              <a:rPr lang="en-US" dirty="0"/>
              <a:t>and could extend to 2 lines only</a:t>
            </a:r>
          </a:p>
        </p:txBody>
      </p:sp>
    </p:spTree>
    <p:extLst>
      <p:ext uri="{BB962C8B-B14F-4D97-AF65-F5344CB8AC3E}">
        <p14:creationId xmlns:p14="http://schemas.microsoft.com/office/powerpoint/2010/main" val="324195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_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C88FCD-B965-277E-C75F-282ED2A1CC87}"/>
              </a:ext>
            </a:extLst>
          </p:cNvPr>
          <p:cNvGrpSpPr/>
          <p:nvPr userDrawn="1"/>
        </p:nvGrpSpPr>
        <p:grpSpPr>
          <a:xfrm>
            <a:off x="941935" y="1416592"/>
            <a:ext cx="785007" cy="639310"/>
            <a:chOff x="941935" y="1384772"/>
            <a:chExt cx="785007" cy="6393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5C8E53-6634-E979-50D0-7203734B1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935" y="1384772"/>
              <a:ext cx="785006" cy="47233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CD0485-C035-FA1F-18DC-4A5E4F565E0E}"/>
                </a:ext>
              </a:extLst>
            </p:cNvPr>
            <p:cNvSpPr txBox="1"/>
            <p:nvPr userDrawn="1"/>
          </p:nvSpPr>
          <p:spPr>
            <a:xfrm>
              <a:off x="941936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Afghanistan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676631-799E-F3C0-24F9-38086347B177}"/>
              </a:ext>
            </a:extLst>
          </p:cNvPr>
          <p:cNvGrpSpPr/>
          <p:nvPr userDrawn="1"/>
        </p:nvGrpSpPr>
        <p:grpSpPr>
          <a:xfrm>
            <a:off x="943163" y="2159035"/>
            <a:ext cx="794333" cy="643521"/>
            <a:chOff x="941935" y="2080681"/>
            <a:chExt cx="794333" cy="6435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6FAC2E-8865-392D-E4C4-048372DD21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262" y="2080681"/>
              <a:ext cx="785006" cy="4723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14673D-D4BD-2874-57BB-DA4239382C79}"/>
                </a:ext>
              </a:extLst>
            </p:cNvPr>
            <p:cNvSpPr txBox="1"/>
            <p:nvPr userDrawn="1"/>
          </p:nvSpPr>
          <p:spPr>
            <a:xfrm>
              <a:off x="941935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Botswana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62101B-6A62-290F-2CEE-84D082101F5F}"/>
              </a:ext>
            </a:extLst>
          </p:cNvPr>
          <p:cNvGrpSpPr/>
          <p:nvPr userDrawn="1"/>
        </p:nvGrpSpPr>
        <p:grpSpPr>
          <a:xfrm>
            <a:off x="2513292" y="1417861"/>
            <a:ext cx="786675" cy="638041"/>
            <a:chOff x="2526878" y="1386041"/>
            <a:chExt cx="786675" cy="6380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A5C905-CCEA-83BC-3CA9-E76C73C6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8547" y="1386041"/>
              <a:ext cx="785006" cy="4723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38997C-67DA-5E61-74BD-C515E8A73A41}"/>
                </a:ext>
              </a:extLst>
            </p:cNvPr>
            <p:cNvSpPr txBox="1"/>
            <p:nvPr userDrawn="1"/>
          </p:nvSpPr>
          <p:spPr>
            <a:xfrm>
              <a:off x="2526878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Anguilla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9CF055-1141-3664-D79E-00272CAB6BA9}"/>
              </a:ext>
            </a:extLst>
          </p:cNvPr>
          <p:cNvGrpSpPr/>
          <p:nvPr userDrawn="1"/>
        </p:nvGrpSpPr>
        <p:grpSpPr>
          <a:xfrm>
            <a:off x="4104308" y="1417861"/>
            <a:ext cx="793552" cy="638041"/>
            <a:chOff x="4097410" y="1386041"/>
            <a:chExt cx="793552" cy="6380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729019-485B-DFAC-86E2-8B5F79A4D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956" y="1386041"/>
              <a:ext cx="785006" cy="4723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367F0F-D156-79B2-1DCA-469050536CD8}"/>
                </a:ext>
              </a:extLst>
            </p:cNvPr>
            <p:cNvSpPr txBox="1"/>
            <p:nvPr userDrawn="1"/>
          </p:nvSpPr>
          <p:spPr>
            <a:xfrm>
              <a:off x="4097410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Australia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FD4CCC-EDD2-B978-B530-2440148B79BC}"/>
              </a:ext>
            </a:extLst>
          </p:cNvPr>
          <p:cNvGrpSpPr/>
          <p:nvPr userDrawn="1"/>
        </p:nvGrpSpPr>
        <p:grpSpPr>
          <a:xfrm>
            <a:off x="5686121" y="1428250"/>
            <a:ext cx="785006" cy="627652"/>
            <a:chOff x="5687584" y="1396430"/>
            <a:chExt cx="785006" cy="6276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2B686B-6894-7122-6056-507AD7812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3296" y="1396430"/>
              <a:ext cx="778353" cy="4723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BA2C8B-CE2F-88ED-B620-5D9A0B8FC374}"/>
                </a:ext>
              </a:extLst>
            </p:cNvPr>
            <p:cNvSpPr txBox="1"/>
            <p:nvPr userDrawn="1"/>
          </p:nvSpPr>
          <p:spPr>
            <a:xfrm>
              <a:off x="5687584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Bahamas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1AF154-3AD0-EE29-F5A4-BD934DF33F84}"/>
              </a:ext>
            </a:extLst>
          </p:cNvPr>
          <p:cNvGrpSpPr/>
          <p:nvPr userDrawn="1"/>
        </p:nvGrpSpPr>
        <p:grpSpPr>
          <a:xfrm>
            <a:off x="7297819" y="1428250"/>
            <a:ext cx="785634" cy="627652"/>
            <a:chOff x="7295083" y="1396430"/>
            <a:chExt cx="785634" cy="6276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8C72844-C074-94DC-0146-B283A7605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083" y="1396430"/>
              <a:ext cx="785006" cy="47233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88D0C-65C9-F670-4472-0B6758CB2114}"/>
                </a:ext>
              </a:extLst>
            </p:cNvPr>
            <p:cNvSpPr txBox="1"/>
            <p:nvPr userDrawn="1"/>
          </p:nvSpPr>
          <p:spPr>
            <a:xfrm>
              <a:off x="7295711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Bangladesh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BCA466-44A4-01CF-879F-DB594B1A1D9F}"/>
              </a:ext>
            </a:extLst>
          </p:cNvPr>
          <p:cNvGrpSpPr/>
          <p:nvPr userDrawn="1"/>
        </p:nvGrpSpPr>
        <p:grpSpPr>
          <a:xfrm>
            <a:off x="8919788" y="1428250"/>
            <a:ext cx="785321" cy="632737"/>
            <a:chOff x="8907326" y="1396430"/>
            <a:chExt cx="785321" cy="6327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D56F56-0E2D-D658-2A38-CA9C68958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7326" y="1396430"/>
              <a:ext cx="785006" cy="4723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0B887A-11AB-743A-811A-2B7F73C682A5}"/>
                </a:ext>
              </a:extLst>
            </p:cNvPr>
            <p:cNvSpPr txBox="1"/>
            <p:nvPr userDrawn="1"/>
          </p:nvSpPr>
          <p:spPr>
            <a:xfrm>
              <a:off x="8907641" y="182911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Barbados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095156-0D6F-4EB2-D524-DEADEF3BE47A}"/>
              </a:ext>
            </a:extLst>
          </p:cNvPr>
          <p:cNvGrpSpPr/>
          <p:nvPr userDrawn="1"/>
        </p:nvGrpSpPr>
        <p:grpSpPr>
          <a:xfrm>
            <a:off x="10501263" y="1428250"/>
            <a:ext cx="785006" cy="627652"/>
            <a:chOff x="10495001" y="1396430"/>
            <a:chExt cx="785006" cy="62765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5E23D2-4200-2F72-41CE-23F10663C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001" y="1396430"/>
              <a:ext cx="785006" cy="47233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ED45CE-FEED-8EEA-F717-5C696176C405}"/>
                </a:ext>
              </a:extLst>
            </p:cNvPr>
            <p:cNvSpPr txBox="1"/>
            <p:nvPr userDrawn="1"/>
          </p:nvSpPr>
          <p:spPr>
            <a:xfrm>
              <a:off x="10495001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Bermuda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011E72-851B-3950-6B5B-0CE4C631A309}"/>
              </a:ext>
            </a:extLst>
          </p:cNvPr>
          <p:cNvGrpSpPr/>
          <p:nvPr userDrawn="1"/>
        </p:nvGrpSpPr>
        <p:grpSpPr>
          <a:xfrm>
            <a:off x="10491936" y="2152872"/>
            <a:ext cx="794333" cy="647237"/>
            <a:chOff x="941935" y="2776965"/>
            <a:chExt cx="794333" cy="64723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EEB1CA7-E7C8-E707-7FFF-9143317913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262" y="2776965"/>
              <a:ext cx="785006" cy="47233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71160B-3BB3-B789-E449-DB0627A069EC}"/>
                </a:ext>
              </a:extLst>
            </p:cNvPr>
            <p:cNvSpPr txBox="1"/>
            <p:nvPr userDrawn="1"/>
          </p:nvSpPr>
          <p:spPr>
            <a:xfrm>
              <a:off x="941935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Colombia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20E58D-21FF-DE3B-3800-36B550DBF6B6}"/>
              </a:ext>
            </a:extLst>
          </p:cNvPr>
          <p:cNvGrpSpPr/>
          <p:nvPr userDrawn="1"/>
        </p:nvGrpSpPr>
        <p:grpSpPr>
          <a:xfrm>
            <a:off x="2303882" y="2157386"/>
            <a:ext cx="1201820" cy="643521"/>
            <a:chOff x="2325797" y="2080681"/>
            <a:chExt cx="1201820" cy="64352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21232F-5E61-044C-547D-456CB174C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09" y="2080681"/>
              <a:ext cx="785006" cy="47233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50A3E3-39B2-8407-A466-9ED9FB308028}"/>
                </a:ext>
              </a:extLst>
            </p:cNvPr>
            <p:cNvSpPr txBox="1"/>
            <p:nvPr userDrawn="1"/>
          </p:nvSpPr>
          <p:spPr>
            <a:xfrm>
              <a:off x="2325797" y="2524147"/>
              <a:ext cx="12018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British Virgin Islands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6C8C74-4386-A6B2-9507-4F5A9899B5AB}"/>
              </a:ext>
            </a:extLst>
          </p:cNvPr>
          <p:cNvGrpSpPr/>
          <p:nvPr userDrawn="1"/>
        </p:nvGrpSpPr>
        <p:grpSpPr>
          <a:xfrm>
            <a:off x="4104308" y="2157386"/>
            <a:ext cx="791948" cy="643521"/>
            <a:chOff x="5687583" y="2080681"/>
            <a:chExt cx="791948" cy="64352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48E76C-A804-D051-BC1D-E51CFCC0F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525" y="2080681"/>
              <a:ext cx="785006" cy="47233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3079F1-C756-E1BC-752B-D5BC468CFEB9}"/>
                </a:ext>
              </a:extLst>
            </p:cNvPr>
            <p:cNvSpPr txBox="1"/>
            <p:nvPr userDrawn="1"/>
          </p:nvSpPr>
          <p:spPr>
            <a:xfrm>
              <a:off x="5687583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Burundi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4BB83F-C3EE-DBFF-F701-C2E68C3F3841}"/>
              </a:ext>
            </a:extLst>
          </p:cNvPr>
          <p:cNvGrpSpPr/>
          <p:nvPr userDrawn="1"/>
        </p:nvGrpSpPr>
        <p:grpSpPr>
          <a:xfrm>
            <a:off x="5686121" y="2157386"/>
            <a:ext cx="791153" cy="643521"/>
            <a:chOff x="7295710" y="2080681"/>
            <a:chExt cx="791153" cy="64352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F528278-C7A9-EAB4-BAAA-891DBEA2E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857" y="2080681"/>
              <a:ext cx="785006" cy="47233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8DC44C-443F-06E6-04F5-7E8E7C81D4FB}"/>
                </a:ext>
              </a:extLst>
            </p:cNvPr>
            <p:cNvSpPr txBox="1"/>
            <p:nvPr userDrawn="1"/>
          </p:nvSpPr>
          <p:spPr>
            <a:xfrm>
              <a:off x="7295710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Canada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F7B9CE-32FA-63A9-7296-4024EE24E4D5}"/>
              </a:ext>
            </a:extLst>
          </p:cNvPr>
          <p:cNvGrpSpPr/>
          <p:nvPr userDrawn="1"/>
        </p:nvGrpSpPr>
        <p:grpSpPr>
          <a:xfrm>
            <a:off x="7297819" y="2162471"/>
            <a:ext cx="790358" cy="643521"/>
            <a:chOff x="8907640" y="2085766"/>
            <a:chExt cx="790358" cy="64352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6A18158-8D0A-0D54-31D8-76E107E43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992" y="2085766"/>
              <a:ext cx="785006" cy="47233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6F9324F-AC56-F353-0BE9-DE71993116AD}"/>
                </a:ext>
              </a:extLst>
            </p:cNvPr>
            <p:cNvSpPr txBox="1"/>
            <p:nvPr userDrawn="1"/>
          </p:nvSpPr>
          <p:spPr>
            <a:xfrm>
              <a:off x="8907640" y="252923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Chile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B912BD-E0D1-86AB-5D8E-86D0EC39E093}"/>
              </a:ext>
            </a:extLst>
          </p:cNvPr>
          <p:cNvGrpSpPr/>
          <p:nvPr userDrawn="1"/>
        </p:nvGrpSpPr>
        <p:grpSpPr>
          <a:xfrm>
            <a:off x="8919788" y="2152872"/>
            <a:ext cx="789560" cy="648035"/>
            <a:chOff x="10495000" y="2076167"/>
            <a:chExt cx="789560" cy="64803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6D2C781-F773-2B15-2FFC-2976F98D90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2076167"/>
              <a:ext cx="785006" cy="47233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AEF8D5-10CF-93AC-3BB1-61F76D1FAADB}"/>
                </a:ext>
              </a:extLst>
            </p:cNvPr>
            <p:cNvSpPr txBox="1"/>
            <p:nvPr userDrawn="1"/>
          </p:nvSpPr>
          <p:spPr>
            <a:xfrm>
              <a:off x="10495000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China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FAB4B5-1C39-6E28-C2DB-5405736B6F35}"/>
              </a:ext>
            </a:extLst>
          </p:cNvPr>
          <p:cNvGrpSpPr/>
          <p:nvPr userDrawn="1"/>
        </p:nvGrpSpPr>
        <p:grpSpPr>
          <a:xfrm>
            <a:off x="10493552" y="2836076"/>
            <a:ext cx="791008" cy="642060"/>
            <a:chOff x="940707" y="3475153"/>
            <a:chExt cx="791008" cy="64206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E580B7A-54D0-983D-3204-949838ABC0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709" y="3475153"/>
              <a:ext cx="785006" cy="47233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649D40D-28C5-05FC-D5D8-EFFD2EC117A4}"/>
                </a:ext>
              </a:extLst>
            </p:cNvPr>
            <p:cNvSpPr txBox="1"/>
            <p:nvPr userDrawn="1"/>
          </p:nvSpPr>
          <p:spPr>
            <a:xfrm>
              <a:off x="940707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Guyana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B8BEED-0E5D-C314-A136-488D7AC18C81}"/>
              </a:ext>
            </a:extLst>
          </p:cNvPr>
          <p:cNvGrpSpPr/>
          <p:nvPr userDrawn="1"/>
        </p:nvGrpSpPr>
        <p:grpSpPr>
          <a:xfrm>
            <a:off x="952478" y="3532131"/>
            <a:ext cx="785006" cy="642060"/>
            <a:chOff x="2535411" y="3475153"/>
            <a:chExt cx="785006" cy="64206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0E0B2B9-E9FE-A382-03EB-B4FBBF40F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11" y="3475153"/>
              <a:ext cx="785006" cy="47233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1C7ABE-10C7-6AF0-750B-896FD92102A8}"/>
                </a:ext>
              </a:extLst>
            </p:cNvPr>
            <p:cNvSpPr txBox="1"/>
            <p:nvPr userDrawn="1"/>
          </p:nvSpPr>
          <p:spPr>
            <a:xfrm>
              <a:off x="2547063" y="3917158"/>
              <a:ext cx="76028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India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02CFD1-E562-3A37-F68A-D7E5E5033307}"/>
              </a:ext>
            </a:extLst>
          </p:cNvPr>
          <p:cNvGrpSpPr/>
          <p:nvPr userDrawn="1"/>
        </p:nvGrpSpPr>
        <p:grpSpPr>
          <a:xfrm>
            <a:off x="2526770" y="3532131"/>
            <a:ext cx="785006" cy="642060"/>
            <a:chOff x="4109703" y="3475153"/>
            <a:chExt cx="785006" cy="64206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5036EB1-E228-CACF-6E08-3DB281468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703" y="3475153"/>
              <a:ext cx="785006" cy="4723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2901801-AC83-759A-60DB-2C6A86FE6F8C}"/>
                </a:ext>
              </a:extLst>
            </p:cNvPr>
            <p:cNvSpPr txBox="1"/>
            <p:nvPr userDrawn="1"/>
          </p:nvSpPr>
          <p:spPr>
            <a:xfrm>
              <a:off x="4113187" y="3917158"/>
              <a:ext cx="7808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Jamaica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164DA04-4953-1677-2C61-231CB0F8130D}"/>
              </a:ext>
            </a:extLst>
          </p:cNvPr>
          <p:cNvGrpSpPr/>
          <p:nvPr userDrawn="1"/>
        </p:nvGrpSpPr>
        <p:grpSpPr>
          <a:xfrm>
            <a:off x="4103422" y="3534085"/>
            <a:ext cx="802288" cy="640106"/>
            <a:chOff x="5686355" y="3477107"/>
            <a:chExt cx="802288" cy="64010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7261294-54A9-8493-5552-F0B9FACF41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3637" y="3477107"/>
              <a:ext cx="785006" cy="47233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45BA242-D6DE-9C41-587A-DABEE87416F7}"/>
                </a:ext>
              </a:extLst>
            </p:cNvPr>
            <p:cNvSpPr txBox="1"/>
            <p:nvPr userDrawn="1"/>
          </p:nvSpPr>
          <p:spPr>
            <a:xfrm>
              <a:off x="5686355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Kenya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CA2D7FA-5153-61DB-B008-2B92278A4960}"/>
              </a:ext>
            </a:extLst>
          </p:cNvPr>
          <p:cNvGrpSpPr/>
          <p:nvPr userDrawn="1"/>
        </p:nvGrpSpPr>
        <p:grpSpPr>
          <a:xfrm>
            <a:off x="5711549" y="3528475"/>
            <a:ext cx="793793" cy="645716"/>
            <a:chOff x="7294482" y="3471497"/>
            <a:chExt cx="793793" cy="645716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BD65FFC-76E8-62BF-7797-95879AF1D7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4702" y="3471497"/>
              <a:ext cx="783573" cy="472334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808FCA-76EA-1199-7A45-EC6EBFB87C7A}"/>
                </a:ext>
              </a:extLst>
            </p:cNvPr>
            <p:cNvSpPr txBox="1"/>
            <p:nvPr userDrawn="1"/>
          </p:nvSpPr>
          <p:spPr>
            <a:xfrm>
              <a:off x="7294482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Malawi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F33539E-5236-DA17-33D8-25F0E089B40B}"/>
              </a:ext>
            </a:extLst>
          </p:cNvPr>
          <p:cNvGrpSpPr/>
          <p:nvPr userDrawn="1"/>
        </p:nvGrpSpPr>
        <p:grpSpPr>
          <a:xfrm>
            <a:off x="7311904" y="3539170"/>
            <a:ext cx="809808" cy="640106"/>
            <a:chOff x="8906412" y="3482192"/>
            <a:chExt cx="809808" cy="64010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8890794-B55E-D6F1-2710-51D48631B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1214" y="3482192"/>
              <a:ext cx="785006" cy="472334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D557117-463D-B2D4-FB39-6ED6EDEBB28E}"/>
                </a:ext>
              </a:extLst>
            </p:cNvPr>
            <p:cNvSpPr txBox="1"/>
            <p:nvPr userDrawn="1"/>
          </p:nvSpPr>
          <p:spPr>
            <a:xfrm>
              <a:off x="8906412" y="392224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Malaysia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EC662DF-8C28-C63B-61B6-68CF62B26587}"/>
              </a:ext>
            </a:extLst>
          </p:cNvPr>
          <p:cNvGrpSpPr/>
          <p:nvPr userDrawn="1"/>
        </p:nvGrpSpPr>
        <p:grpSpPr>
          <a:xfrm>
            <a:off x="8899264" y="3528475"/>
            <a:ext cx="813566" cy="645716"/>
            <a:chOff x="10493772" y="3471497"/>
            <a:chExt cx="813566" cy="645716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511DC6C-689B-98C4-6806-D16598972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2332" y="3471497"/>
              <a:ext cx="785006" cy="472334"/>
            </a:xfrm>
            <a:prstGeom prst="rect">
              <a:avLst/>
            </a:prstGeom>
          </p:spPr>
        </p:pic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B83ADEE2-BB71-A614-465A-3001F77D967D}"/>
                </a:ext>
              </a:extLst>
            </p:cNvPr>
            <p:cNvSpPr txBox="1"/>
            <p:nvPr userDrawn="1"/>
          </p:nvSpPr>
          <p:spPr>
            <a:xfrm>
              <a:off x="10493772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Mauritius</a:t>
              </a:r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6F3503CC-25CA-358F-63FD-A4EE596D80A7}"/>
              </a:ext>
            </a:extLst>
          </p:cNvPr>
          <p:cNvGrpSpPr/>
          <p:nvPr userDrawn="1"/>
        </p:nvGrpSpPr>
        <p:grpSpPr>
          <a:xfrm>
            <a:off x="10493552" y="3527457"/>
            <a:ext cx="791008" cy="648904"/>
            <a:chOff x="940707" y="4182584"/>
            <a:chExt cx="791008" cy="648904"/>
          </a:xfrm>
        </p:grpSpPr>
        <p:pic>
          <p:nvPicPr>
            <p:cNvPr id="460" name="Picture 459">
              <a:extLst>
                <a:ext uri="{FF2B5EF4-FFF2-40B4-BE49-F238E27FC236}">
                  <a16:creationId xmlns:a16="http://schemas.microsoft.com/office/drawing/2014/main" id="{8C02EB12-1242-E84E-55EF-4A074EAD9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709" y="4182584"/>
              <a:ext cx="785006" cy="472334"/>
            </a:xfrm>
            <a:prstGeom prst="rect">
              <a:avLst/>
            </a:prstGeom>
          </p:spPr>
        </p:pic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0BC32035-AD49-72E9-E8D5-44C105DC190A}"/>
                </a:ext>
              </a:extLst>
            </p:cNvPr>
            <p:cNvSpPr txBox="1"/>
            <p:nvPr userDrawn="1"/>
          </p:nvSpPr>
          <p:spPr>
            <a:xfrm>
              <a:off x="940707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Montserrat</a:t>
              </a:r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7096D61E-CCE3-E74E-5EA7-4AB1B7EE18DA}"/>
              </a:ext>
            </a:extLst>
          </p:cNvPr>
          <p:cNvGrpSpPr/>
          <p:nvPr userDrawn="1"/>
        </p:nvGrpSpPr>
        <p:grpSpPr>
          <a:xfrm>
            <a:off x="951829" y="4225682"/>
            <a:ext cx="788803" cy="648904"/>
            <a:chOff x="2531614" y="4182584"/>
            <a:chExt cx="788803" cy="648904"/>
          </a:xfrm>
        </p:grpSpPr>
        <p:pic>
          <p:nvPicPr>
            <p:cNvPr id="463" name="Picture 462">
              <a:extLst>
                <a:ext uri="{FF2B5EF4-FFF2-40B4-BE49-F238E27FC236}">
                  <a16:creationId xmlns:a16="http://schemas.microsoft.com/office/drawing/2014/main" id="{8D3EBD9F-0D5B-550E-253E-F535F3A2D4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1614" y="4182584"/>
              <a:ext cx="785006" cy="472334"/>
            </a:xfrm>
            <a:prstGeom prst="rect">
              <a:avLst/>
            </a:prstGeom>
          </p:spPr>
        </p:pic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7281EBBB-EAE7-39A5-669C-EECFF690ECC1}"/>
                </a:ext>
              </a:extLst>
            </p:cNvPr>
            <p:cNvSpPr txBox="1"/>
            <p:nvPr userDrawn="1"/>
          </p:nvSpPr>
          <p:spPr>
            <a:xfrm>
              <a:off x="2532999" y="4631433"/>
              <a:ext cx="7874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Myanmar</a:t>
              </a:r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A13FF984-713D-1519-ECC0-D252ADCF4645}"/>
              </a:ext>
            </a:extLst>
          </p:cNvPr>
          <p:cNvGrpSpPr/>
          <p:nvPr userDrawn="1"/>
        </p:nvGrpSpPr>
        <p:grpSpPr>
          <a:xfrm>
            <a:off x="2522324" y="4225682"/>
            <a:ext cx="788853" cy="648904"/>
            <a:chOff x="4102109" y="4182584"/>
            <a:chExt cx="788853" cy="648904"/>
          </a:xfrm>
        </p:grpSpPr>
        <p:pic>
          <p:nvPicPr>
            <p:cNvPr id="466" name="Picture 465">
              <a:extLst>
                <a:ext uri="{FF2B5EF4-FFF2-40B4-BE49-F238E27FC236}">
                  <a16:creationId xmlns:a16="http://schemas.microsoft.com/office/drawing/2014/main" id="{C1B3B8C6-2E98-D01A-7D00-ED82EAA5CB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109" y="4182584"/>
              <a:ext cx="785006" cy="472334"/>
            </a:xfrm>
            <a:prstGeom prst="rect">
              <a:avLst/>
            </a:prstGeom>
          </p:spPr>
        </p:pic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BBFECC91-0DE5-E130-01BA-D46F7F515869}"/>
                </a:ext>
              </a:extLst>
            </p:cNvPr>
            <p:cNvSpPr txBox="1"/>
            <p:nvPr userDrawn="1"/>
          </p:nvSpPr>
          <p:spPr>
            <a:xfrm>
              <a:off x="4109051" y="4631433"/>
              <a:ext cx="7819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Nigeria</a:t>
              </a:r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DBBAFD82-92E6-FD1B-18A9-7A5DA60856DD}"/>
              </a:ext>
            </a:extLst>
          </p:cNvPr>
          <p:cNvGrpSpPr/>
          <p:nvPr userDrawn="1"/>
        </p:nvGrpSpPr>
        <p:grpSpPr>
          <a:xfrm>
            <a:off x="4106570" y="4225682"/>
            <a:ext cx="790897" cy="648904"/>
            <a:chOff x="5686355" y="4182584"/>
            <a:chExt cx="790897" cy="648904"/>
          </a:xfrm>
        </p:grpSpPr>
        <p:pic>
          <p:nvPicPr>
            <p:cNvPr id="469" name="Picture 468">
              <a:extLst>
                <a:ext uri="{FF2B5EF4-FFF2-40B4-BE49-F238E27FC236}">
                  <a16:creationId xmlns:a16="http://schemas.microsoft.com/office/drawing/2014/main" id="{8D0671DB-EB95-B959-73F7-AEB0BB887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2246" y="4182584"/>
              <a:ext cx="785006" cy="472334"/>
            </a:xfrm>
            <a:prstGeom prst="rect">
              <a:avLst/>
            </a:prstGeom>
          </p:spPr>
        </p:pic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5A4AFF46-A063-667C-5123-C038E5E5BD85}"/>
                </a:ext>
              </a:extLst>
            </p:cNvPr>
            <p:cNvSpPr txBox="1"/>
            <p:nvPr userDrawn="1"/>
          </p:nvSpPr>
          <p:spPr>
            <a:xfrm>
              <a:off x="5686355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Pakistan</a:t>
              </a: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C4E74212-4A17-4897-3B06-2FC978FB2DFA}"/>
              </a:ext>
            </a:extLst>
          </p:cNvPr>
          <p:cNvGrpSpPr/>
          <p:nvPr userDrawn="1"/>
        </p:nvGrpSpPr>
        <p:grpSpPr>
          <a:xfrm>
            <a:off x="5560564" y="4225682"/>
            <a:ext cx="1093272" cy="644613"/>
            <a:chOff x="7140349" y="4182584"/>
            <a:chExt cx="1093272" cy="644613"/>
          </a:xfrm>
        </p:grpSpPr>
        <p:pic>
          <p:nvPicPr>
            <p:cNvPr id="472" name="Picture 471">
              <a:extLst>
                <a:ext uri="{FF2B5EF4-FFF2-40B4-BE49-F238E27FC236}">
                  <a16:creationId xmlns:a16="http://schemas.microsoft.com/office/drawing/2014/main" id="{7806B8E9-4DCC-2896-92F8-ED2CECB7A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0336" y="4182584"/>
              <a:ext cx="785006" cy="472334"/>
            </a:xfrm>
            <a:prstGeom prst="rect">
              <a:avLst/>
            </a:prstGeom>
          </p:spPr>
        </p:pic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DE509002-7BB0-47EE-F74E-45035DF6D0B1}"/>
                </a:ext>
              </a:extLst>
            </p:cNvPr>
            <p:cNvSpPr txBox="1"/>
            <p:nvPr userDrawn="1"/>
          </p:nvSpPr>
          <p:spPr>
            <a:xfrm>
              <a:off x="7140349" y="4627142"/>
              <a:ext cx="10932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Papua New Guinea</a:t>
              </a: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2ED42519-C7EA-0816-E9FD-28ED9DA82D8C}"/>
              </a:ext>
            </a:extLst>
          </p:cNvPr>
          <p:cNvGrpSpPr/>
          <p:nvPr userDrawn="1"/>
        </p:nvGrpSpPr>
        <p:grpSpPr>
          <a:xfrm>
            <a:off x="7326627" y="4230767"/>
            <a:ext cx="790823" cy="648904"/>
            <a:chOff x="8906412" y="4187669"/>
            <a:chExt cx="790823" cy="648904"/>
          </a:xfrm>
        </p:grpSpPr>
        <p:pic>
          <p:nvPicPr>
            <p:cNvPr id="475" name="Picture 474">
              <a:extLst>
                <a:ext uri="{FF2B5EF4-FFF2-40B4-BE49-F238E27FC236}">
                  <a16:creationId xmlns:a16="http://schemas.microsoft.com/office/drawing/2014/main" id="{E26663FB-1DF1-F41A-A7B1-261F37D68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229" y="4187669"/>
              <a:ext cx="785006" cy="472334"/>
            </a:xfrm>
            <a:prstGeom prst="rect">
              <a:avLst/>
            </a:prstGeom>
          </p:spPr>
        </p:pic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5A0F9B39-77CF-74E5-12B7-F1A9C0242C79}"/>
                </a:ext>
              </a:extLst>
            </p:cNvPr>
            <p:cNvSpPr txBox="1"/>
            <p:nvPr userDrawn="1"/>
          </p:nvSpPr>
          <p:spPr>
            <a:xfrm>
              <a:off x="8906412" y="463651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Philippines</a:t>
              </a:r>
            </a:p>
          </p:txBody>
        </p: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89118277-8202-46BD-0F50-EA54E8482DE3}"/>
              </a:ext>
            </a:extLst>
          </p:cNvPr>
          <p:cNvGrpSpPr/>
          <p:nvPr userDrawn="1"/>
        </p:nvGrpSpPr>
        <p:grpSpPr>
          <a:xfrm>
            <a:off x="8913987" y="4225682"/>
            <a:ext cx="790788" cy="648904"/>
            <a:chOff x="10493772" y="4182584"/>
            <a:chExt cx="790788" cy="648904"/>
          </a:xfrm>
        </p:grpSpPr>
        <p:pic>
          <p:nvPicPr>
            <p:cNvPr id="478" name="Picture 477">
              <a:extLst>
                <a:ext uri="{FF2B5EF4-FFF2-40B4-BE49-F238E27FC236}">
                  <a16:creationId xmlns:a16="http://schemas.microsoft.com/office/drawing/2014/main" id="{D2CEE304-9704-2B3B-1372-95BCF1E1FC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4182584"/>
              <a:ext cx="785006" cy="472334"/>
            </a:xfrm>
            <a:prstGeom prst="rect">
              <a:avLst/>
            </a:prstGeom>
          </p:spPr>
        </p:pic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6D2AA24B-D6D6-2042-14CB-670A9B3EFD29}"/>
                </a:ext>
              </a:extLst>
            </p:cNvPr>
            <p:cNvSpPr txBox="1"/>
            <p:nvPr userDrawn="1"/>
          </p:nvSpPr>
          <p:spPr>
            <a:xfrm>
              <a:off x="10493772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Rwanda</a:t>
              </a:r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9D6D8D58-BF3A-5C71-436A-68BE1D4D84F0}"/>
              </a:ext>
            </a:extLst>
          </p:cNvPr>
          <p:cNvGrpSpPr/>
          <p:nvPr userDrawn="1"/>
        </p:nvGrpSpPr>
        <p:grpSpPr>
          <a:xfrm>
            <a:off x="10476957" y="4235320"/>
            <a:ext cx="796777" cy="665532"/>
            <a:chOff x="940707" y="4876806"/>
            <a:chExt cx="796777" cy="665532"/>
          </a:xfrm>
        </p:grpSpPr>
        <p:pic>
          <p:nvPicPr>
            <p:cNvPr id="481" name="Picture 480">
              <a:extLst>
                <a:ext uri="{FF2B5EF4-FFF2-40B4-BE49-F238E27FC236}">
                  <a16:creationId xmlns:a16="http://schemas.microsoft.com/office/drawing/2014/main" id="{36BFBB5D-EF51-6029-F202-9134411C8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78" y="4876806"/>
              <a:ext cx="785006" cy="472334"/>
            </a:xfrm>
            <a:prstGeom prst="rect">
              <a:avLst/>
            </a:prstGeom>
          </p:spPr>
        </p:pic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09BD061B-CC1D-1F3A-F980-8A798E32BF2D}"/>
                </a:ext>
              </a:extLst>
            </p:cNvPr>
            <p:cNvSpPr txBox="1"/>
            <p:nvPr userDrawn="1"/>
          </p:nvSpPr>
          <p:spPr>
            <a:xfrm>
              <a:off x="940707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Sierra Leone</a:t>
              </a: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CD9843F1-D164-CCEB-AE8D-A7DE309DC0A6}"/>
              </a:ext>
            </a:extLst>
          </p:cNvPr>
          <p:cNvGrpSpPr/>
          <p:nvPr userDrawn="1"/>
        </p:nvGrpSpPr>
        <p:grpSpPr>
          <a:xfrm>
            <a:off x="906332" y="4909586"/>
            <a:ext cx="917529" cy="665532"/>
            <a:chOff x="2493801" y="4876806"/>
            <a:chExt cx="917529" cy="665532"/>
          </a:xfrm>
        </p:grpSpPr>
        <p:pic>
          <p:nvPicPr>
            <p:cNvPr id="484" name="Picture 483">
              <a:extLst>
                <a:ext uri="{FF2B5EF4-FFF2-40B4-BE49-F238E27FC236}">
                  <a16:creationId xmlns:a16="http://schemas.microsoft.com/office/drawing/2014/main" id="{3E9379F5-CBE0-65E4-5A74-3F26D742DD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6422" y="4876806"/>
              <a:ext cx="785006" cy="472334"/>
            </a:xfrm>
            <a:prstGeom prst="rect">
              <a:avLst/>
            </a:prstGeom>
          </p:spPr>
        </p:pic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C10E744-CC37-FC65-4397-60786E1C1C86}"/>
                </a:ext>
              </a:extLst>
            </p:cNvPr>
            <p:cNvSpPr txBox="1"/>
            <p:nvPr userDrawn="1"/>
          </p:nvSpPr>
          <p:spPr>
            <a:xfrm>
              <a:off x="2493801" y="5342283"/>
              <a:ext cx="9175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Solomon Islands</a:t>
              </a: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0F556E99-B024-21FE-E9E6-B6C1A44C1187}"/>
              </a:ext>
            </a:extLst>
          </p:cNvPr>
          <p:cNvGrpSpPr/>
          <p:nvPr userDrawn="1"/>
        </p:nvGrpSpPr>
        <p:grpSpPr>
          <a:xfrm>
            <a:off x="2514640" y="4909586"/>
            <a:ext cx="800248" cy="665532"/>
            <a:chOff x="4102109" y="4876806"/>
            <a:chExt cx="800248" cy="665532"/>
          </a:xfrm>
        </p:grpSpPr>
        <p:pic>
          <p:nvPicPr>
            <p:cNvPr id="487" name="Picture 486">
              <a:extLst>
                <a:ext uri="{FF2B5EF4-FFF2-40B4-BE49-F238E27FC236}">
                  <a16:creationId xmlns:a16="http://schemas.microsoft.com/office/drawing/2014/main" id="{78144B6B-70E2-F9CC-9DF5-AF86F7D685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956" y="4876806"/>
              <a:ext cx="785006" cy="472334"/>
            </a:xfrm>
            <a:prstGeom prst="rect">
              <a:avLst/>
            </a:prstGeom>
          </p:spPr>
        </p:pic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B6EE5825-C433-710F-363D-A342CD645928}"/>
                </a:ext>
              </a:extLst>
            </p:cNvPr>
            <p:cNvSpPr txBox="1"/>
            <p:nvPr userDrawn="1"/>
          </p:nvSpPr>
          <p:spPr>
            <a:xfrm>
              <a:off x="4102109" y="5342283"/>
              <a:ext cx="8002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South Africa</a:t>
              </a:r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6C17C5E7-0246-11C8-B79C-4CDD25A15A7B}"/>
              </a:ext>
            </a:extLst>
          </p:cNvPr>
          <p:cNvGrpSpPr/>
          <p:nvPr userDrawn="1"/>
        </p:nvGrpSpPr>
        <p:grpSpPr>
          <a:xfrm>
            <a:off x="4107663" y="4909586"/>
            <a:ext cx="787804" cy="665532"/>
            <a:chOff x="5695132" y="4876806"/>
            <a:chExt cx="787804" cy="665532"/>
          </a:xfrm>
        </p:grpSpPr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933E6406-F3F6-3E4F-1B5E-EA7E8AD7F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132" y="4876806"/>
              <a:ext cx="785006" cy="472334"/>
            </a:xfrm>
            <a:prstGeom prst="rect">
              <a:avLst/>
            </a:prstGeom>
          </p:spPr>
        </p:pic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A199B7AA-8248-9902-70A7-9F65D2588277}"/>
                </a:ext>
              </a:extLst>
            </p:cNvPr>
            <p:cNvSpPr txBox="1"/>
            <p:nvPr userDrawn="1"/>
          </p:nvSpPr>
          <p:spPr>
            <a:xfrm>
              <a:off x="5697930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Sri Lanka </a:t>
              </a:r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1AC95076-6113-BA75-6B00-38F3DB8B5007}"/>
              </a:ext>
            </a:extLst>
          </p:cNvPr>
          <p:cNvGrpSpPr/>
          <p:nvPr userDrawn="1"/>
        </p:nvGrpSpPr>
        <p:grpSpPr>
          <a:xfrm>
            <a:off x="5714792" y="4909586"/>
            <a:ext cx="785006" cy="661241"/>
            <a:chOff x="7302261" y="4876806"/>
            <a:chExt cx="785006" cy="661241"/>
          </a:xfrm>
        </p:grpSpPr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86B4E17D-C638-668F-3CEB-8FDAC11DE5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2261" y="4876806"/>
              <a:ext cx="785006" cy="472334"/>
            </a:xfrm>
            <a:prstGeom prst="rect">
              <a:avLst/>
            </a:prstGeom>
          </p:spPr>
        </p:pic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95F8D7A2-8659-6CF5-028B-C645BA6CF286}"/>
                </a:ext>
              </a:extLst>
            </p:cNvPr>
            <p:cNvSpPr txBox="1"/>
            <p:nvPr userDrawn="1"/>
          </p:nvSpPr>
          <p:spPr>
            <a:xfrm>
              <a:off x="7308862" y="5337992"/>
              <a:ext cx="77062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St Helena*</a:t>
              </a: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C8D16167-A152-EC1C-6B1C-B6B0EFA84A96}"/>
              </a:ext>
            </a:extLst>
          </p:cNvPr>
          <p:cNvGrpSpPr/>
          <p:nvPr userDrawn="1"/>
        </p:nvGrpSpPr>
        <p:grpSpPr>
          <a:xfrm>
            <a:off x="7318943" y="4914671"/>
            <a:ext cx="791787" cy="665532"/>
            <a:chOff x="8906412" y="4881891"/>
            <a:chExt cx="791787" cy="665532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EB1F5356-36AA-70D4-646D-BFC01A663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3193" y="4881891"/>
              <a:ext cx="785006" cy="472334"/>
            </a:xfrm>
            <a:prstGeom prst="rect">
              <a:avLst/>
            </a:prstGeom>
          </p:spPr>
        </p:pic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A309F06-7370-7B54-A743-24FA2EAC5EDD}"/>
                </a:ext>
              </a:extLst>
            </p:cNvPr>
            <p:cNvSpPr txBox="1"/>
            <p:nvPr userDrawn="1"/>
          </p:nvSpPr>
          <p:spPr>
            <a:xfrm>
              <a:off x="8906412" y="534736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Switzerland</a:t>
              </a:r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2733E57C-13B8-6368-34F4-14CE1BB23344}"/>
              </a:ext>
            </a:extLst>
          </p:cNvPr>
          <p:cNvGrpSpPr/>
          <p:nvPr userDrawn="1"/>
        </p:nvGrpSpPr>
        <p:grpSpPr>
          <a:xfrm>
            <a:off x="8906303" y="4909586"/>
            <a:ext cx="790788" cy="665532"/>
            <a:chOff x="10493772" y="4876806"/>
            <a:chExt cx="790788" cy="665532"/>
          </a:xfrm>
        </p:grpSpPr>
        <p:pic>
          <p:nvPicPr>
            <p:cNvPr id="499" name="Picture 498">
              <a:extLst>
                <a:ext uri="{FF2B5EF4-FFF2-40B4-BE49-F238E27FC236}">
                  <a16:creationId xmlns:a16="http://schemas.microsoft.com/office/drawing/2014/main" id="{2ADAB6C0-8845-AA5E-1CF0-89345EA816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4876806"/>
              <a:ext cx="785006" cy="472334"/>
            </a:xfrm>
            <a:prstGeom prst="rect">
              <a:avLst/>
            </a:prstGeom>
          </p:spPr>
        </p:pic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9BA33FB2-A040-FCD3-D057-D115B6B6AAA5}"/>
                </a:ext>
              </a:extLst>
            </p:cNvPr>
            <p:cNvSpPr txBox="1"/>
            <p:nvPr userDrawn="1"/>
          </p:nvSpPr>
          <p:spPr>
            <a:xfrm>
              <a:off x="10493772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Tanzania</a:t>
              </a:r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A8AF8E40-31A5-14B1-3384-6C896ED34232}"/>
              </a:ext>
            </a:extLst>
          </p:cNvPr>
          <p:cNvGrpSpPr/>
          <p:nvPr userDrawn="1"/>
        </p:nvGrpSpPr>
        <p:grpSpPr>
          <a:xfrm>
            <a:off x="10407954" y="4909586"/>
            <a:ext cx="865780" cy="645264"/>
            <a:chOff x="907440" y="5588176"/>
            <a:chExt cx="865780" cy="645264"/>
          </a:xfrm>
        </p:grpSpPr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825D6C7B-4450-2C11-0851-29DDF657E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78" y="5588176"/>
              <a:ext cx="785006" cy="472335"/>
            </a:xfrm>
            <a:prstGeom prst="rect">
              <a:avLst/>
            </a:prstGeom>
          </p:spPr>
        </p:pic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C2B49CEE-06CF-80AC-124D-493A23CED01C}"/>
                </a:ext>
              </a:extLst>
            </p:cNvPr>
            <p:cNvSpPr txBox="1"/>
            <p:nvPr userDrawn="1"/>
          </p:nvSpPr>
          <p:spPr>
            <a:xfrm>
              <a:off x="907440" y="6033385"/>
              <a:ext cx="8657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The Netherlands</a:t>
              </a:r>
            </a:p>
          </p:txBody>
        </p: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FCC4DB2F-A301-83CB-8947-91B04E992361}"/>
              </a:ext>
            </a:extLst>
          </p:cNvPr>
          <p:cNvGrpSpPr/>
          <p:nvPr userDrawn="1"/>
        </p:nvGrpSpPr>
        <p:grpSpPr>
          <a:xfrm>
            <a:off x="1667783" y="5616973"/>
            <a:ext cx="8856433" cy="650349"/>
            <a:chOff x="2439330" y="5616973"/>
            <a:chExt cx="8856433" cy="650349"/>
          </a:xfrm>
        </p:grpSpPr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BF93FF39-C497-CA2E-80BA-D8EC5B3ED19A}"/>
                </a:ext>
              </a:extLst>
            </p:cNvPr>
            <p:cNvGrpSpPr/>
            <p:nvPr userDrawn="1"/>
          </p:nvGrpSpPr>
          <p:grpSpPr>
            <a:xfrm>
              <a:off x="2439330" y="5616973"/>
              <a:ext cx="972000" cy="645264"/>
              <a:chOff x="2439330" y="5588176"/>
              <a:chExt cx="972000" cy="645264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E51588A6-88FD-CCAD-241A-FD7233AAC9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7531" y="5588176"/>
                <a:ext cx="778353" cy="472335"/>
              </a:xfrm>
              <a:prstGeom prst="rect">
                <a:avLst/>
              </a:prstGeom>
            </p:spPr>
          </p:pic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10E4D9-BF5C-4BD3-A930-D3BE9241D8DF}"/>
                  </a:ext>
                </a:extLst>
              </p:cNvPr>
              <p:cNvSpPr txBox="1"/>
              <p:nvPr userDrawn="1"/>
            </p:nvSpPr>
            <p:spPr>
              <a:xfrm>
                <a:off x="2439330" y="6033385"/>
                <a:ext cx="97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Trinidad &amp; Tobago</a:t>
                </a:r>
              </a:p>
            </p:txBody>
          </p:sp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BF602F31-3776-1E39-3061-A61A0766E83F}"/>
                </a:ext>
              </a:extLst>
            </p:cNvPr>
            <p:cNvGrpSpPr/>
            <p:nvPr userDrawn="1"/>
          </p:nvGrpSpPr>
          <p:grpSpPr>
            <a:xfrm>
              <a:off x="4105956" y="5616973"/>
              <a:ext cx="785006" cy="645264"/>
              <a:chOff x="4105956" y="5588176"/>
              <a:chExt cx="785006" cy="645264"/>
            </a:xfrm>
          </p:grpSpPr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59411E2-B699-B886-97D8-E44DAC35B2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FC4F7CB-E3C6-5689-14C1-A5CD76BFFAE0}"/>
                  </a:ext>
                </a:extLst>
              </p:cNvPr>
              <p:cNvSpPr txBox="1"/>
              <p:nvPr userDrawn="1"/>
            </p:nvSpPr>
            <p:spPr>
              <a:xfrm>
                <a:off x="4109050" y="6033385"/>
                <a:ext cx="77648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Uganda</a:t>
                </a:r>
              </a:p>
            </p:txBody>
          </p: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2F6A3325-5F84-608F-B63C-9175967CAFEE}"/>
                </a:ext>
              </a:extLst>
            </p:cNvPr>
            <p:cNvGrpSpPr/>
            <p:nvPr userDrawn="1"/>
          </p:nvGrpSpPr>
          <p:grpSpPr>
            <a:xfrm>
              <a:off x="5681033" y="5616973"/>
              <a:ext cx="816548" cy="640827"/>
              <a:chOff x="5681033" y="5588176"/>
              <a:chExt cx="816548" cy="640827"/>
            </a:xfrm>
          </p:grpSpPr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8E27ED46-09DF-D81D-025B-76380589FE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180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2CEABE5-A3F5-8D1E-0979-12005FC00C8F}"/>
                  </a:ext>
                </a:extLst>
              </p:cNvPr>
              <p:cNvSpPr txBox="1"/>
              <p:nvPr userDrawn="1"/>
            </p:nvSpPr>
            <p:spPr>
              <a:xfrm>
                <a:off x="5681033" y="6028948"/>
                <a:ext cx="8165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United Kingdom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6BE65879-FCB2-042D-923F-8D9E743ED58A}"/>
                </a:ext>
              </a:extLst>
            </p:cNvPr>
            <p:cNvGrpSpPr/>
            <p:nvPr userDrawn="1"/>
          </p:nvGrpSpPr>
          <p:grpSpPr>
            <a:xfrm>
              <a:off x="7300044" y="5616973"/>
              <a:ext cx="786819" cy="640973"/>
              <a:chOff x="7300044" y="5588176"/>
              <a:chExt cx="786819" cy="640973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1F7BB179-E298-36A8-7C7E-D97F71AA79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4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EDDEBE-BCBA-2001-A288-BF39A8A5D403}"/>
                  </a:ext>
                </a:extLst>
              </p:cNvPr>
              <p:cNvSpPr txBox="1"/>
              <p:nvPr userDrawn="1"/>
            </p:nvSpPr>
            <p:spPr>
              <a:xfrm>
                <a:off x="7308862" y="6029094"/>
                <a:ext cx="7780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Vietnam</a:t>
                </a:r>
              </a:p>
            </p:txBody>
          </p: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8A4EC292-1AEA-B58F-6E08-1F5129ED23D1}"/>
                </a:ext>
              </a:extLst>
            </p:cNvPr>
            <p:cNvGrpSpPr/>
            <p:nvPr userDrawn="1"/>
          </p:nvGrpSpPr>
          <p:grpSpPr>
            <a:xfrm>
              <a:off x="8912085" y="5622058"/>
              <a:ext cx="796318" cy="645264"/>
              <a:chOff x="8912085" y="5593261"/>
              <a:chExt cx="796318" cy="645264"/>
            </a:xfrm>
          </p:grpSpPr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E522A70D-B5B4-E261-C134-B07C98C083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085" y="5593261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FCB714B-2A22-153C-F84C-55958837783E}"/>
                  </a:ext>
                </a:extLst>
              </p:cNvPr>
              <p:cNvSpPr txBox="1"/>
              <p:nvPr userDrawn="1"/>
            </p:nvSpPr>
            <p:spPr>
              <a:xfrm>
                <a:off x="8923397" y="6038470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Zambia</a:t>
                </a:r>
              </a:p>
            </p:txBody>
          </p:sp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A0927603-A259-DB2E-9AD6-617AC3C2ECC7}"/>
                </a:ext>
              </a:extLst>
            </p:cNvPr>
            <p:cNvGrpSpPr/>
            <p:nvPr userDrawn="1"/>
          </p:nvGrpSpPr>
          <p:grpSpPr>
            <a:xfrm>
              <a:off x="10499554" y="5616973"/>
              <a:ext cx="796209" cy="645264"/>
              <a:chOff x="10499554" y="5588176"/>
              <a:chExt cx="796209" cy="645264"/>
            </a:xfrm>
          </p:grpSpPr>
          <p:pic>
            <p:nvPicPr>
              <p:cNvPr id="511" name="Picture 510">
                <a:extLst>
                  <a:ext uri="{FF2B5EF4-FFF2-40B4-BE49-F238E27FC236}">
                    <a16:creationId xmlns:a16="http://schemas.microsoft.com/office/drawing/2014/main" id="{D9CD61A4-3354-5470-58A2-C1D5E69464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4C070420-90A0-A9A1-3A70-35C8DE4BB5B0}"/>
                  </a:ext>
                </a:extLst>
              </p:cNvPr>
              <p:cNvSpPr txBox="1"/>
              <p:nvPr userDrawn="1"/>
            </p:nvSpPr>
            <p:spPr>
              <a:xfrm>
                <a:off x="10510757" y="6033385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Zimbabwe</a:t>
                </a:r>
              </a:p>
            </p:txBody>
          </p:sp>
        </p:grpSp>
      </p:grpSp>
      <p:sp>
        <p:nvSpPr>
          <p:cNvPr id="139" name="Title 1">
            <a:extLst>
              <a:ext uri="{FF2B5EF4-FFF2-40B4-BE49-F238E27FC236}">
                <a16:creationId xmlns:a16="http://schemas.microsoft.com/office/drawing/2014/main" id="{D55DB5A5-B6FD-D827-667D-3CD53C2A47B6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10515600" cy="760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Our member countries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6F91CF0-AACC-EDAB-CB7F-A159D2A8AC5E}"/>
              </a:ext>
            </a:extLst>
          </p:cNvPr>
          <p:cNvGrpSpPr/>
          <p:nvPr userDrawn="1"/>
        </p:nvGrpSpPr>
        <p:grpSpPr>
          <a:xfrm>
            <a:off x="952478" y="2830002"/>
            <a:ext cx="785006" cy="647237"/>
            <a:chOff x="2535409" y="2776965"/>
            <a:chExt cx="785006" cy="647237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EABFBE46-8BB0-8824-D96D-2516E3B18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09" y="2776965"/>
              <a:ext cx="785006" cy="472334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FB1B4F0-44DC-BE57-B087-E31F211B7B2F}"/>
                </a:ext>
              </a:extLst>
            </p:cNvPr>
            <p:cNvSpPr txBox="1"/>
            <p:nvPr userDrawn="1"/>
          </p:nvSpPr>
          <p:spPr>
            <a:xfrm>
              <a:off x="2539691" y="3224147"/>
              <a:ext cx="7807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Cote d’Ivoire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7EE1C81-E706-F55F-74E3-66E607D78AFE}"/>
              </a:ext>
            </a:extLst>
          </p:cNvPr>
          <p:cNvGrpSpPr/>
          <p:nvPr userDrawn="1"/>
        </p:nvGrpSpPr>
        <p:grpSpPr>
          <a:xfrm>
            <a:off x="2526878" y="2829324"/>
            <a:ext cx="791948" cy="647915"/>
            <a:chOff x="5687583" y="2776287"/>
            <a:chExt cx="791948" cy="647915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72CFD6DC-0EBD-6FC7-0706-078F13865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525" y="2776287"/>
              <a:ext cx="785006" cy="472334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030BB92-52C6-01B9-0957-FD7AC8C5B0F0}"/>
                </a:ext>
              </a:extLst>
            </p:cNvPr>
            <p:cNvSpPr txBox="1"/>
            <p:nvPr userDrawn="1"/>
          </p:nvSpPr>
          <p:spPr>
            <a:xfrm>
              <a:off x="5687583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DPR Korea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8B06193-22EE-A82E-6367-0A8CC6412BF3}"/>
              </a:ext>
            </a:extLst>
          </p:cNvPr>
          <p:cNvGrpSpPr/>
          <p:nvPr userDrawn="1"/>
        </p:nvGrpSpPr>
        <p:grpSpPr>
          <a:xfrm>
            <a:off x="5720479" y="2829324"/>
            <a:ext cx="791153" cy="647915"/>
            <a:chOff x="7295710" y="2776287"/>
            <a:chExt cx="791153" cy="647915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CD08BC40-C354-1BC7-6E0D-EDF7D5965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857" y="2776287"/>
              <a:ext cx="785006" cy="472334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F448E67-A506-49D0-4D04-CB04D72AB9F9}"/>
                </a:ext>
              </a:extLst>
            </p:cNvPr>
            <p:cNvSpPr txBox="1"/>
            <p:nvPr userDrawn="1"/>
          </p:nvSpPr>
          <p:spPr>
            <a:xfrm>
              <a:off x="7295710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Gambia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944DDA8-4334-7B85-85E9-79A364E83802}"/>
              </a:ext>
            </a:extLst>
          </p:cNvPr>
          <p:cNvGrpSpPr/>
          <p:nvPr userDrawn="1"/>
        </p:nvGrpSpPr>
        <p:grpSpPr>
          <a:xfrm>
            <a:off x="7332409" y="2834409"/>
            <a:ext cx="790358" cy="647915"/>
            <a:chOff x="8907640" y="2781372"/>
            <a:chExt cx="790358" cy="647915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2FBF38E8-E4D8-B3C9-C224-AF3CE7CA5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992" y="2781372"/>
              <a:ext cx="785006" cy="472334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452A5B-D6CD-68D7-C0CE-B8C61A5ACF8C}"/>
                </a:ext>
              </a:extLst>
            </p:cNvPr>
            <p:cNvSpPr txBox="1"/>
            <p:nvPr userDrawn="1"/>
          </p:nvSpPr>
          <p:spPr>
            <a:xfrm>
              <a:off x="8907640" y="322923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Ghana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94EC8E2-F4BD-9626-5B06-B9F7125239BC}"/>
              </a:ext>
            </a:extLst>
          </p:cNvPr>
          <p:cNvGrpSpPr/>
          <p:nvPr userDrawn="1"/>
        </p:nvGrpSpPr>
        <p:grpSpPr>
          <a:xfrm>
            <a:off x="8919769" y="2836076"/>
            <a:ext cx="789560" cy="641163"/>
            <a:chOff x="10495000" y="2783039"/>
            <a:chExt cx="789560" cy="641163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A40D0394-9FE0-BD9C-7D4B-965574F55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2783039"/>
              <a:ext cx="785006" cy="472334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11FD2ED-2C2F-3149-1619-9B4C29BEDDCC}"/>
                </a:ext>
              </a:extLst>
            </p:cNvPr>
            <p:cNvSpPr txBox="1"/>
            <p:nvPr userDrawn="1"/>
          </p:nvSpPr>
          <p:spPr>
            <a:xfrm>
              <a:off x="10495000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Grenada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0139C4C-8317-B126-50D2-4590E5E84E46}"/>
              </a:ext>
            </a:extLst>
          </p:cNvPr>
          <p:cNvGrpSpPr/>
          <p:nvPr userDrawn="1"/>
        </p:nvGrpSpPr>
        <p:grpSpPr>
          <a:xfrm>
            <a:off x="4112609" y="2840273"/>
            <a:ext cx="791948" cy="647901"/>
            <a:chOff x="5687583" y="2776301"/>
            <a:chExt cx="791948" cy="64790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21176F54-42C8-CB9C-1F8C-6E3AA4A4B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4525" y="2776301"/>
              <a:ext cx="785006" cy="472306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10C12CC9-6B07-7325-B617-91C0172E36CA}"/>
                </a:ext>
              </a:extLst>
            </p:cNvPr>
            <p:cNvSpPr txBox="1"/>
            <p:nvPr userDrawn="1"/>
          </p:nvSpPr>
          <p:spPr>
            <a:xfrm>
              <a:off x="5687583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/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22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_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FCE60A-8938-0E88-24C1-CD92CF37E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79" y="330903"/>
            <a:ext cx="10514029" cy="58079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FAA90B-1C7F-A6C2-B954-84504C5B6D3C}"/>
              </a:ext>
            </a:extLst>
          </p:cNvPr>
          <p:cNvSpPr/>
          <p:nvPr userDrawn="1"/>
        </p:nvSpPr>
        <p:spPr>
          <a:xfrm>
            <a:off x="487100" y="2353329"/>
            <a:ext cx="2073244" cy="9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605B96-884A-EFA6-C8E1-1D9FD49E938A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5247095" cy="749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reach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31AF54-85F9-85C5-D0FC-CA90CE0E87DA}"/>
              </a:ext>
            </a:extLst>
          </p:cNvPr>
          <p:cNvSpPr txBox="1"/>
          <p:nvPr userDrawn="1"/>
        </p:nvSpPr>
        <p:spPr>
          <a:xfrm>
            <a:off x="960416" y="4123198"/>
            <a:ext cx="341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</a:t>
            </a:r>
            <a:r>
              <a:rPr lang="en-US" sz="2400" b="1" i="0" baseline="0" dirty="0"/>
              <a:t>450+</a:t>
            </a:r>
            <a:r>
              <a:rPr lang="en-US" sz="2400" dirty="0"/>
              <a:t> </a:t>
            </a:r>
            <a:r>
              <a:rPr lang="en-US" sz="2400" b="1" i="0" baseline="0" dirty="0"/>
              <a:t>staff</a:t>
            </a:r>
            <a:r>
              <a:rPr lang="en-US" sz="2400" dirty="0"/>
              <a:t> across </a:t>
            </a:r>
            <a:r>
              <a:rPr lang="en-US" sz="2400" b="1" i="0" baseline="0" dirty="0"/>
              <a:t>26</a:t>
            </a:r>
            <a:r>
              <a:rPr lang="en-US" sz="2400" dirty="0"/>
              <a:t> </a:t>
            </a:r>
            <a:r>
              <a:rPr lang="en-US" sz="2400" b="1" i="0" baseline="0" dirty="0"/>
              <a:t>locations</a:t>
            </a:r>
            <a:r>
              <a:rPr lang="en-US" sz="2400" dirty="0"/>
              <a:t> worldwide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C019E4-D4F1-16CF-CBDD-8D21E4A8C460}"/>
              </a:ext>
            </a:extLst>
          </p:cNvPr>
          <p:cNvSpPr txBox="1"/>
          <p:nvPr userDrawn="1"/>
        </p:nvSpPr>
        <p:spPr>
          <a:xfrm>
            <a:off x="1865765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190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CD3B5-CE5F-95F1-59F2-38AEE1F51F27}"/>
              </a:ext>
            </a:extLst>
          </p:cNvPr>
          <p:cNvSpPr txBox="1"/>
          <p:nvPr userDrawn="1"/>
        </p:nvSpPr>
        <p:spPr>
          <a:xfrm>
            <a:off x="3492830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1B13B4-471E-ABFA-5627-F88918F218BA}"/>
              </a:ext>
            </a:extLst>
          </p:cNvPr>
          <p:cNvSpPr txBox="1"/>
          <p:nvPr userDrawn="1"/>
        </p:nvSpPr>
        <p:spPr>
          <a:xfrm>
            <a:off x="5529288" y="5758961"/>
            <a:ext cx="17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CABI Centre</a:t>
            </a:r>
          </a:p>
        </p:txBody>
      </p:sp>
    </p:spTree>
    <p:extLst>
      <p:ext uri="{BB962C8B-B14F-4D97-AF65-F5344CB8AC3E}">
        <p14:creationId xmlns:p14="http://schemas.microsoft.com/office/powerpoint/2010/main" val="296637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3016B-D0B8-A740-8677-780722743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" y="729968"/>
            <a:ext cx="10842138" cy="5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8139D4-8B50-6E44-AC4E-0B96B4DBF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7F5DBB-F278-9240-A08D-67EA84DF4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52020"/>
            <a:ext cx="12192000" cy="2237655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C87A5C28-8D5C-224D-BA29-B098169622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524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1592A49-6BB2-B546-936B-82DAA3F6C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11757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D44EBEF-EFB7-D042-BE34-CA1D244B2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1990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53BB8F3F-B3EB-AE4D-8FE2-B6E5DC94B6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223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0CC6F389-3114-974F-86D3-A26E1A2F7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2456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4DF33850-10F8-EA48-8D49-A65B0B3C25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689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A0880FB-FD95-C948-BA06-FA0B8FBC1D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2922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630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6F26F-3CBA-0248-B446-F3C50EE2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BBB0B-85FB-7B40-96AB-0DECF812E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C345AF3-D1CE-4342-A155-4699B7216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973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ext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BC46EB-7C79-0149-A236-341604110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8" cy="6289675"/>
          </a:xfrm>
          <a:gradFill>
            <a:gsLst>
              <a:gs pos="0">
                <a:schemeClr val="tx1">
                  <a:alpha val="70000"/>
                </a:schemeClr>
              </a:gs>
              <a:gs pos="71000">
                <a:srgbClr val="000000">
                  <a:alpha val="2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36C3E61-9644-F944-9B09-58789EEA6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811" y="2192408"/>
            <a:ext cx="6413789" cy="436130"/>
          </a:xfrm>
        </p:spPr>
        <p:txBody>
          <a:bodyPr anchor="t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469029-561F-8948-B85D-2F113AB99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6811" y="3667917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E58D5B8-AD45-BA4C-BC88-388FF8240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6811" y="5143426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3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8001D7-5463-7B46-A79C-F0EEB0BAE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890712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8D110D02-664C-E048-A8A2-83F3C1101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366221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604F7243-20EA-954C-84CF-49F089B3A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4841730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954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3605-7880-5F48-B501-44B67AA0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6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770A8B-E72D-12AC-E213-F6ED46ECC06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2FD2C-2FAD-2C55-D628-B085C92CA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60" y="44825"/>
            <a:ext cx="12215919" cy="34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18A8E8-3B66-1C7A-9739-9B91F26DFD41}"/>
              </a:ext>
            </a:extLst>
          </p:cNvPr>
          <p:cNvSpPr txBox="1">
            <a:spLocks/>
          </p:cNvSpPr>
          <p:nvPr userDrawn="1"/>
        </p:nvSpPr>
        <p:spPr>
          <a:xfrm>
            <a:off x="585281" y="4278250"/>
            <a:ext cx="11021438" cy="11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dirty="0"/>
              <a:t>CABI as an international intergovernmental not-for-profit organization, gratefully acknowledges the generous support received from our many donors, sponsors and partners. In particular we thank our Member Countries for their vital financial and strategic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70091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53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D15-DF23-5F4F-B7CC-1505C0E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70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C8AAC-C3EB-004D-9A01-AFD0938E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1026"/>
            <a:ext cx="5157787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D3F6-A453-6248-AD3F-F494F5E9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194"/>
            <a:ext cx="5157787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5045E-7E93-7D4A-81FA-16CF01B8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1026"/>
            <a:ext cx="5183188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B9974-2BF5-0D45-BB4F-F74B6BD1F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194"/>
            <a:ext cx="5183188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B378C-0654-A141-A621-5A3041990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A3E-E127-3A42-A8C5-BB409E99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2192408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4508A7-6A0B-074D-AE23-83356EA1CC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1890712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39AC4B0-311F-1143-B603-DABEABCACD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3366221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6557C-0EBD-384B-BEBD-738BE0592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3667917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5D51898-C867-D44F-BCEC-1A6B39AF32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841730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2D2E1A-3AC7-9C48-BB7B-452D6F971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5143426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A2C49-F5A0-7943-B5E0-5BF7916D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94B4EB-8AF2-AB49-8EE9-71605A878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con_with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62CB2-1266-1644-8153-D179FC63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2393D6D-E513-6346-A36F-E093BCB9F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83C9B-57DC-994F-AADB-7A19BDBF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932779"/>
            <a:ext cx="5031827" cy="4389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D476B3-3072-344F-815C-1D2E9E0AD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91" y="1405464"/>
            <a:ext cx="3443749" cy="344374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 dirty="0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  <p:sldLayoutId id="2147483660" r:id="rId8"/>
    <p:sldLayoutId id="2147483662" r:id="rId9"/>
    <p:sldLayoutId id="2147483667" r:id="rId10"/>
    <p:sldLayoutId id="2147483668" r:id="rId11"/>
    <p:sldLayoutId id="2147483677" r:id="rId12"/>
    <p:sldLayoutId id="2147483680" r:id="rId13"/>
    <p:sldLayoutId id="214748367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9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9.png"/><Relationship Id="rId3" Type="http://schemas.openxmlformats.org/officeDocument/2006/relationships/image" Target="../media/image69.jp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5" Type="http://schemas.openxmlformats.org/officeDocument/2006/relationships/image" Target="../media/image71.jpg"/><Relationship Id="rId15" Type="http://schemas.openxmlformats.org/officeDocument/2006/relationships/image" Target="../media/image81.png"/><Relationship Id="rId10" Type="http://schemas.openxmlformats.org/officeDocument/2006/relationships/image" Target="../media/image76.svg"/><Relationship Id="rId4" Type="http://schemas.openxmlformats.org/officeDocument/2006/relationships/image" Target="../media/image70.jpg"/><Relationship Id="rId9" Type="http://schemas.openxmlformats.org/officeDocument/2006/relationships/image" Target="../media/image75.png"/><Relationship Id="rId14" Type="http://schemas.openxmlformats.org/officeDocument/2006/relationships/image" Target="../media/image8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1.jpeg"/><Relationship Id="rId4" Type="http://schemas.openxmlformats.org/officeDocument/2006/relationships/image" Target="../media/image85.svg"/><Relationship Id="rId9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png"/><Relationship Id="rId7" Type="http://schemas.openxmlformats.org/officeDocument/2006/relationships/image" Target="../media/image97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svg"/><Relationship Id="rId9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sv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9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8C36DF-6B9F-1F87-FC52-CD72C3E1EF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group of green plants&#10;&#10;Description automatically generated">
            <a:extLst>
              <a:ext uri="{FF2B5EF4-FFF2-40B4-BE49-F238E27FC236}">
                <a16:creationId xmlns:a16="http://schemas.microsoft.com/office/drawing/2014/main" id="{707D67DD-7B89-98F9-C78B-51FE2E9D61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3969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FB51F0-7FC7-144F-B823-E1D5CF6DE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Biochar: Solusi Masa </a:t>
            </a:r>
            <a:r>
              <a:rPr lang="en-US" sz="4000" dirty="0" err="1"/>
              <a:t>Depan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Pertanian</a:t>
            </a:r>
            <a:r>
              <a:rPr lang="en-US" sz="4000" dirty="0"/>
              <a:t> </a:t>
            </a:r>
            <a:r>
              <a:rPr lang="en-US" sz="4000" dirty="0" err="1"/>
              <a:t>Berkelanjutan</a:t>
            </a:r>
            <a:r>
              <a:rPr lang="en-US" sz="4000" dirty="0"/>
              <a:t> Dan </a:t>
            </a:r>
            <a:r>
              <a:rPr lang="en-US" sz="4000" dirty="0" err="1"/>
              <a:t>Kesuburan</a:t>
            </a:r>
            <a:r>
              <a:rPr lang="en-US" sz="4000" dirty="0"/>
              <a:t> Tanah Yang </a:t>
            </a:r>
            <a:r>
              <a:rPr lang="en-US" sz="4000" dirty="0" err="1"/>
              <a:t>Lebih</a:t>
            </a:r>
            <a:r>
              <a:rPr lang="en-US" sz="4000" dirty="0"/>
              <a:t> Baik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1D522-6CB2-814F-9198-AFB5634A1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Duryat</a:t>
            </a:r>
            <a:r>
              <a:rPr lang="en-US" dirty="0"/>
              <a:t>, Mar 2024, Farmer Group Educator (FGE) training sessions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7F2817-004E-1D47-B561-1ACB0D9B3689}"/>
              </a:ext>
            </a:extLst>
          </p:cNvPr>
          <p:cNvSpPr txBox="1">
            <a:spLocks/>
          </p:cNvSpPr>
          <p:nvPr/>
        </p:nvSpPr>
        <p:spPr>
          <a:xfrm>
            <a:off x="0" y="4663111"/>
            <a:ext cx="12192000" cy="6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Benefits of biochar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198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4C77D9AB-1AB5-79E5-BEAB-D9FEFD3FD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872" y="-2384"/>
            <a:ext cx="3077451" cy="6282069"/>
          </a:xfrm>
          <a:prstGeom prst="rect">
            <a:avLst/>
          </a:prstGeom>
        </p:spPr>
      </p:pic>
      <p:pic>
        <p:nvPicPr>
          <p:cNvPr id="10" name="Picture 9" descr="A tree with fruits on it&#10;&#10;Description automatically generated">
            <a:extLst>
              <a:ext uri="{FF2B5EF4-FFF2-40B4-BE49-F238E27FC236}">
                <a16:creationId xmlns:a16="http://schemas.microsoft.com/office/drawing/2014/main" id="{ED7476B0-31B3-B816-ECAD-14E72BE72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1" y="5020"/>
            <a:ext cx="3075859" cy="6278820"/>
          </a:xfrm>
          <a:prstGeom prst="rect">
            <a:avLst/>
          </a:prstGeom>
        </p:spPr>
      </p:pic>
      <p:pic>
        <p:nvPicPr>
          <p:cNvPr id="3" name="Picture 2" descr="A group of men sitting on the floor writing on papers&#10;&#10;Description automatically generated">
            <a:extLst>
              <a:ext uri="{FF2B5EF4-FFF2-40B4-BE49-F238E27FC236}">
                <a16:creationId xmlns:a16="http://schemas.microsoft.com/office/drawing/2014/main" id="{3EE84E5D-7A7C-985F-DB02-E887623C6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631" y="5019"/>
            <a:ext cx="3075860" cy="6278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ADAF11-93F6-1449-B2F9-ADC892EB15C7}"/>
              </a:ext>
            </a:extLst>
          </p:cNvPr>
          <p:cNvSpPr/>
          <p:nvPr/>
        </p:nvSpPr>
        <p:spPr>
          <a:xfrm>
            <a:off x="0" y="-2264735"/>
            <a:ext cx="12191066" cy="170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AF97D0-238D-6C4F-AD83-5795E0AF7D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626" y="1772"/>
            <a:ext cx="3063274" cy="628206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01E2FBF-4D72-2D4C-82C9-8E9D54E6A235}"/>
              </a:ext>
            </a:extLst>
          </p:cNvPr>
          <p:cNvSpPr/>
          <p:nvPr/>
        </p:nvSpPr>
        <p:spPr>
          <a:xfrm rot="10800000">
            <a:off x="0" y="0"/>
            <a:ext cx="12191066" cy="2226045"/>
          </a:xfrm>
          <a:prstGeom prst="rect">
            <a:avLst/>
          </a:prstGeom>
          <a:gradFill>
            <a:gsLst>
              <a:gs pos="0">
                <a:schemeClr val="tx1">
                  <a:alpha val="7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D48B8-2C09-F047-8C4D-999E14BADFB2}"/>
              </a:ext>
            </a:extLst>
          </p:cNvPr>
          <p:cNvSpPr txBox="1"/>
          <p:nvPr/>
        </p:nvSpPr>
        <p:spPr>
          <a:xfrm>
            <a:off x="3091785" y="5237399"/>
            <a:ext cx="305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Farm group</a:t>
            </a:r>
          </a:p>
        </p:txBody>
      </p:sp>
      <p:pic>
        <p:nvPicPr>
          <p:cNvPr id="40" name="Graphic 39" descr="Coins">
            <a:extLst>
              <a:ext uri="{FF2B5EF4-FFF2-40B4-BE49-F238E27FC236}">
                <a16:creationId xmlns:a16="http://schemas.microsoft.com/office/drawing/2014/main" id="{C0528EAE-5E67-0046-8F9B-A4A34B40D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7693" y="3947556"/>
            <a:ext cx="1062726" cy="10627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C0E11B7-1F5F-8349-BE1B-2435F5171952}"/>
              </a:ext>
            </a:extLst>
          </p:cNvPr>
          <p:cNvSpPr txBox="1"/>
          <p:nvPr/>
        </p:nvSpPr>
        <p:spPr>
          <a:xfrm>
            <a:off x="9161588" y="5235628"/>
            <a:ext cx="30632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Financial literacy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21370F-CDD8-464F-AB04-F5B0E1D70E58}"/>
              </a:ext>
            </a:extLst>
          </p:cNvPr>
          <p:cNvSpPr txBox="1"/>
          <p:nvPr/>
        </p:nvSpPr>
        <p:spPr>
          <a:xfrm>
            <a:off x="6110445" y="5235628"/>
            <a:ext cx="3063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Gender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&amp; ESS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3EFAED-110D-0144-9869-2DA43DA01547}"/>
              </a:ext>
            </a:extLst>
          </p:cNvPr>
          <p:cNvGrpSpPr/>
          <p:nvPr/>
        </p:nvGrpSpPr>
        <p:grpSpPr>
          <a:xfrm>
            <a:off x="7131639" y="3850292"/>
            <a:ext cx="1203877" cy="1203877"/>
            <a:chOff x="8169965" y="540526"/>
            <a:chExt cx="1478059" cy="1478059"/>
          </a:xfrm>
        </p:grpSpPr>
        <p:pic>
          <p:nvPicPr>
            <p:cNvPr id="44" name="Graphic 43" descr="Female">
              <a:extLst>
                <a:ext uri="{FF2B5EF4-FFF2-40B4-BE49-F238E27FC236}">
                  <a16:creationId xmlns:a16="http://schemas.microsoft.com/office/drawing/2014/main" id="{36434BC6-6D3D-854A-BE86-3E72CA15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69965" y="540526"/>
              <a:ext cx="1478059" cy="1478059"/>
            </a:xfrm>
            <a:prstGeom prst="rect">
              <a:avLst/>
            </a:prstGeom>
          </p:spPr>
        </p:pic>
        <p:pic>
          <p:nvPicPr>
            <p:cNvPr id="45" name="Graphic 44" descr="School girl">
              <a:extLst>
                <a:ext uri="{FF2B5EF4-FFF2-40B4-BE49-F238E27FC236}">
                  <a16:creationId xmlns:a16="http://schemas.microsoft.com/office/drawing/2014/main" id="{536E24F5-2C5A-1E43-92A4-04A769AC2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27994" y="694550"/>
              <a:ext cx="762000" cy="7620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C3AEF9C-F4AE-334B-8FCA-342C50BB2C6B}"/>
              </a:ext>
            </a:extLst>
          </p:cNvPr>
          <p:cNvSpPr txBox="1"/>
          <p:nvPr/>
        </p:nvSpPr>
        <p:spPr>
          <a:xfrm>
            <a:off x="0" y="5237400"/>
            <a:ext cx="304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Farming practices</a:t>
            </a:r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47AAD215-C5D6-704B-8344-E95A51613E76}"/>
              </a:ext>
            </a:extLst>
          </p:cNvPr>
          <p:cNvSpPr txBox="1">
            <a:spLocks/>
          </p:cNvSpPr>
          <p:nvPr/>
        </p:nvSpPr>
        <p:spPr>
          <a:xfrm>
            <a:off x="838200" y="640352"/>
            <a:ext cx="8328113" cy="1076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FGE training sessions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Graphic 4" descr="Farmer male with solid fill">
            <a:extLst>
              <a:ext uri="{FF2B5EF4-FFF2-40B4-BE49-F238E27FC236}">
                <a16:creationId xmlns:a16="http://schemas.microsoft.com/office/drawing/2014/main" id="{D5C427A1-22E0-E3E3-5E02-D1DD19A39F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88295" y="4018721"/>
            <a:ext cx="914400" cy="914400"/>
          </a:xfrm>
          <a:prstGeom prst="rect">
            <a:avLst/>
          </a:prstGeom>
        </p:spPr>
      </p:pic>
      <p:pic>
        <p:nvPicPr>
          <p:cNvPr id="7" name="Graphic 6" descr="Agriculture outline">
            <a:extLst>
              <a:ext uri="{FF2B5EF4-FFF2-40B4-BE49-F238E27FC236}">
                <a16:creationId xmlns:a16="http://schemas.microsoft.com/office/drawing/2014/main" id="{7B981952-9F3F-3C88-1DFB-F75B775811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1664" y="3995928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50949B-E2F8-0957-6F1C-9A8BBE34D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85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19091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grpSp>
        <p:nvGrpSpPr>
          <p:cNvPr id="3" name="Group 3"/>
          <p:cNvGrpSpPr/>
          <p:nvPr/>
        </p:nvGrpSpPr>
        <p:grpSpPr>
          <a:xfrm>
            <a:off x="-313715" y="-12236"/>
            <a:ext cx="941010" cy="6203152"/>
            <a:chOff x="0" y="0"/>
            <a:chExt cx="812800" cy="27794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79442"/>
            </a:xfrm>
            <a:custGeom>
              <a:avLst/>
              <a:gdLst/>
              <a:ahLst/>
              <a:cxnLst/>
              <a:rect l="l" t="t" r="r" b="b"/>
              <a:pathLst>
                <a:path w="812800" h="2779442">
                  <a:moveTo>
                    <a:pt x="0" y="0"/>
                  </a:moveTo>
                  <a:lnTo>
                    <a:pt x="812800" y="0"/>
                  </a:lnTo>
                  <a:lnTo>
                    <a:pt x="812800" y="2779442"/>
                  </a:lnTo>
                  <a:lnTo>
                    <a:pt x="0" y="2779442"/>
                  </a:lnTo>
                  <a:close/>
                </a:path>
              </a:pathLst>
            </a:custGeom>
            <a:solidFill>
              <a:srgbClr val="0F40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8270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715795" y="25400"/>
            <a:ext cx="7467600" cy="6120628"/>
          </a:xfrm>
          <a:custGeom>
            <a:avLst/>
            <a:gdLst/>
            <a:ahLst/>
            <a:cxnLst/>
            <a:rect l="l" t="t" r="r" b="b"/>
            <a:pathLst>
              <a:path w="11201400" h="11201400">
                <a:moveTo>
                  <a:pt x="0" y="0"/>
                </a:moveTo>
                <a:lnTo>
                  <a:pt x="11201400" y="0"/>
                </a:lnTo>
                <a:lnTo>
                  <a:pt x="11201400" y="11201400"/>
                </a:lnTo>
                <a:lnTo>
                  <a:pt x="0" y="11201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grpSp>
        <p:nvGrpSpPr>
          <p:cNvPr id="7" name="Group 7"/>
          <p:cNvGrpSpPr/>
          <p:nvPr/>
        </p:nvGrpSpPr>
        <p:grpSpPr>
          <a:xfrm>
            <a:off x="1139005" y="3977471"/>
            <a:ext cx="2092023" cy="209202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3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01001" y="3977471"/>
            <a:ext cx="2092023" cy="20920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3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87499" y="3977471"/>
            <a:ext cx="2092023" cy="209202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3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849495" y="3977471"/>
            <a:ext cx="2092023" cy="209202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3"/>
                </a:lnSpc>
              </a:pPr>
              <a:endParaRPr sz="1200"/>
            </a:p>
          </p:txBody>
        </p:sp>
      </p:grpSp>
      <p:sp>
        <p:nvSpPr>
          <p:cNvPr id="23" name="AutoShape 23"/>
          <p:cNvSpPr/>
          <p:nvPr/>
        </p:nvSpPr>
        <p:spPr>
          <a:xfrm flipH="1" flipV="1">
            <a:off x="1373496" y="1372410"/>
            <a:ext cx="0" cy="2299131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18885" y="667085"/>
            <a:ext cx="2057400" cy="413770"/>
            <a:chOff x="0" y="0"/>
            <a:chExt cx="812800" cy="16346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163465"/>
            </a:xfrm>
            <a:custGeom>
              <a:avLst/>
              <a:gdLst/>
              <a:ahLst/>
              <a:cxnLst/>
              <a:rect l="l" t="t" r="r" b="b"/>
              <a:pathLst>
                <a:path w="812800" h="163465">
                  <a:moveTo>
                    <a:pt x="81732" y="0"/>
                  </a:moveTo>
                  <a:lnTo>
                    <a:pt x="731068" y="0"/>
                  </a:lnTo>
                  <a:cubicBezTo>
                    <a:pt x="776207" y="0"/>
                    <a:pt x="812800" y="36593"/>
                    <a:pt x="812800" y="81732"/>
                  </a:cubicBezTo>
                  <a:lnTo>
                    <a:pt x="812800" y="81732"/>
                  </a:lnTo>
                  <a:cubicBezTo>
                    <a:pt x="812800" y="103409"/>
                    <a:pt x="804189" y="124198"/>
                    <a:pt x="788861" y="139526"/>
                  </a:cubicBezTo>
                  <a:cubicBezTo>
                    <a:pt x="773533" y="154854"/>
                    <a:pt x="752744" y="163465"/>
                    <a:pt x="731068" y="163465"/>
                  </a:cubicBezTo>
                  <a:lnTo>
                    <a:pt x="81732" y="163465"/>
                  </a:lnTo>
                  <a:cubicBezTo>
                    <a:pt x="36593" y="163465"/>
                    <a:pt x="0" y="126872"/>
                    <a:pt x="0" y="81732"/>
                  </a:cubicBezTo>
                  <a:lnTo>
                    <a:pt x="0" y="81732"/>
                  </a:lnTo>
                  <a:cubicBezTo>
                    <a:pt x="0" y="36593"/>
                    <a:pt x="36593" y="0"/>
                    <a:pt x="81732" y="0"/>
                  </a:cubicBezTo>
                  <a:close/>
                </a:path>
              </a:pathLst>
            </a:custGeom>
            <a:solidFill>
              <a:srgbClr val="FFFFF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2110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7" name="Freeform 27"/>
          <p:cNvSpPr/>
          <p:nvPr/>
        </p:nvSpPr>
        <p:spPr>
          <a:xfrm>
            <a:off x="1712800" y="761987"/>
            <a:ext cx="393828" cy="297735"/>
          </a:xfrm>
          <a:custGeom>
            <a:avLst/>
            <a:gdLst/>
            <a:ahLst/>
            <a:cxnLst/>
            <a:rect l="l" t="t" r="r" b="b"/>
            <a:pathLst>
              <a:path w="590742" h="446603">
                <a:moveTo>
                  <a:pt x="0" y="0"/>
                </a:moveTo>
                <a:lnTo>
                  <a:pt x="590742" y="0"/>
                </a:lnTo>
                <a:lnTo>
                  <a:pt x="590742" y="446602"/>
                </a:lnTo>
                <a:lnTo>
                  <a:pt x="0" y="446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29" name="TextBox 29"/>
          <p:cNvSpPr txBox="1"/>
          <p:nvPr/>
        </p:nvSpPr>
        <p:spPr>
          <a:xfrm>
            <a:off x="1605471" y="1920378"/>
            <a:ext cx="9518331" cy="2240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239"/>
              </a:lnSpc>
              <a:buFont typeface="+mj-lt"/>
              <a:buAutoNum type="arabicPeriod"/>
            </a:pPr>
            <a:r>
              <a:rPr lang="en-U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Apa </a:t>
            </a:r>
            <a:r>
              <a:rPr lang="en-U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itu</a:t>
            </a:r>
            <a:r>
              <a:rPr lang="en-U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Biochar?</a:t>
            </a:r>
          </a:p>
          <a:p>
            <a:pPr marL="342900" indent="-342900">
              <a:lnSpc>
                <a:spcPts val="2239"/>
              </a:lnSpc>
              <a:buFont typeface="+mj-lt"/>
              <a:buAutoNum type="arabicPeriod"/>
            </a:pPr>
            <a:r>
              <a:rPr lang="en-U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Bagaimana Biochar </a:t>
            </a:r>
            <a:r>
              <a:rPr lang="en-U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dapat</a:t>
            </a:r>
            <a:r>
              <a:rPr lang="en-U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Menyuburkan</a:t>
            </a:r>
            <a:r>
              <a:rPr lang="en-U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Tanah? </a:t>
            </a:r>
          </a:p>
          <a:p>
            <a:pPr marL="342900" indent="-342900">
              <a:lnSpc>
                <a:spcPts val="2239"/>
              </a:lnSpc>
              <a:buFont typeface="+mj-lt"/>
              <a:buAutoNum type="arabicPeriod"/>
            </a:pP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Solusi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Permasalahan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Limbah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Pertanian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dan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Mitigasi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Pemanasan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Global </a:t>
            </a:r>
          </a:p>
          <a:p>
            <a:pPr marL="342900" indent="-342900">
              <a:lnSpc>
                <a:spcPts val="2239"/>
              </a:lnSpc>
              <a:buFont typeface="+mj-lt"/>
              <a:buAutoNum type="arabicPeriod"/>
            </a:pP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Perbaikan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Lahan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Marginal dan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Restorasi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Lahan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terdegradasi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marL="342900" indent="-342900">
              <a:lnSpc>
                <a:spcPts val="2239"/>
              </a:lnSpc>
              <a:buFont typeface="+mj-lt"/>
              <a:buAutoNum type="arabicPeriod"/>
            </a:pP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Tantangan dan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Peluang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Pemanfaatan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Biochar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dalam</a:t>
            </a:r>
            <a:r>
              <a:rPr lang="es-ES" sz="2400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s-ES" sz="2400" spc="54" dirty="0" err="1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Pertanian</a:t>
            </a:r>
            <a:endParaRPr lang="es-ES" sz="2400" spc="54" dirty="0">
              <a:solidFill>
                <a:srgbClr val="FFFF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2239"/>
              </a:lnSpc>
            </a:pPr>
            <a:endParaRPr lang="es-ES" sz="1599" spc="54" dirty="0">
              <a:solidFill>
                <a:srgbClr val="FFFF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2239"/>
              </a:lnSpc>
            </a:pPr>
            <a:endParaRPr lang="en-US" sz="1599" spc="54" dirty="0">
              <a:solidFill>
                <a:srgbClr val="FFFF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2239"/>
              </a:lnSpc>
            </a:pPr>
            <a:r>
              <a:rPr lang="en-US" sz="1599" spc="54" dirty="0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200543" y="711972"/>
            <a:ext cx="1426509" cy="28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7"/>
              </a:lnSpc>
              <a:spcBef>
                <a:spcPct val="0"/>
              </a:spcBef>
            </a:pPr>
            <a:r>
              <a:rPr lang="en-US" sz="1698" b="1" dirty="0">
                <a:solidFill>
                  <a:srgbClr val="0F401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Biochar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18884" y="1295400"/>
            <a:ext cx="6813916" cy="410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667" b="1" dirty="0" err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Materi</a:t>
            </a:r>
            <a:r>
              <a:rPr lang="en-US" sz="2667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2667" b="1" dirty="0" err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Pelatihan</a:t>
            </a:r>
            <a:endParaRPr lang="en-US" sz="2667" b="1" dirty="0">
              <a:solidFill>
                <a:srgbClr val="FFFFFF"/>
              </a:solidFill>
              <a:latin typeface="Now Bold"/>
              <a:ea typeface="Now Bold"/>
              <a:cs typeface="Now Bold"/>
              <a:sym typeface="Now Bold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78590C-5280-BC6D-7AAB-EAC7DA01DA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225" y="4495800"/>
            <a:ext cx="1639079" cy="1117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4EB45B-4E18-54E7-2A33-F31B4A86C7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690" y="4394200"/>
            <a:ext cx="1601705" cy="1219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19374B-A42C-83EF-73BC-A638A9D319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552" y="4495800"/>
            <a:ext cx="1584050" cy="11039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D7D38A1-0022-AFD0-8705-0386E8A2735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610" y="4394200"/>
            <a:ext cx="1499791" cy="1283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77802" y="1583937"/>
            <a:ext cx="2811518" cy="763551"/>
          </a:xfrm>
          <a:custGeom>
            <a:avLst/>
            <a:gdLst/>
            <a:ahLst/>
            <a:cxnLst/>
            <a:rect l="l" t="t" r="r" b="b"/>
            <a:pathLst>
              <a:path w="3983744" h="1145326">
                <a:moveTo>
                  <a:pt x="0" y="0"/>
                </a:moveTo>
                <a:lnTo>
                  <a:pt x="3983744" y="0"/>
                </a:lnTo>
                <a:lnTo>
                  <a:pt x="3983744" y="1145327"/>
                </a:lnTo>
                <a:lnTo>
                  <a:pt x="0" y="114532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10800000">
            <a:off x="8211093" y="5792535"/>
            <a:ext cx="2977677" cy="856082"/>
          </a:xfrm>
          <a:custGeom>
            <a:avLst/>
            <a:gdLst/>
            <a:ahLst/>
            <a:cxnLst/>
            <a:rect l="l" t="t" r="r" b="b"/>
            <a:pathLst>
              <a:path w="4466516" h="1284123">
                <a:moveTo>
                  <a:pt x="0" y="0"/>
                </a:moveTo>
                <a:lnTo>
                  <a:pt x="4466516" y="0"/>
                </a:lnTo>
                <a:lnTo>
                  <a:pt x="4466516" y="1284123"/>
                </a:lnTo>
                <a:lnTo>
                  <a:pt x="0" y="12841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10800000">
            <a:off x="297018" y="4873934"/>
            <a:ext cx="7340366" cy="2017836"/>
          </a:xfrm>
          <a:custGeom>
            <a:avLst/>
            <a:gdLst/>
            <a:ahLst/>
            <a:cxnLst/>
            <a:rect l="l" t="t" r="r" b="b"/>
            <a:pathLst>
              <a:path w="10527839" h="3026754">
                <a:moveTo>
                  <a:pt x="0" y="0"/>
                </a:moveTo>
                <a:lnTo>
                  <a:pt x="10527839" y="0"/>
                </a:lnTo>
                <a:lnTo>
                  <a:pt x="10527839" y="3026754"/>
                </a:lnTo>
                <a:lnTo>
                  <a:pt x="0" y="302675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3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87600" y="451765"/>
            <a:ext cx="6808364" cy="7119304"/>
            <a:chOff x="0" y="-1105406"/>
            <a:chExt cx="3080289" cy="3220967"/>
          </a:xfrm>
        </p:grpSpPr>
        <p:sp>
          <p:nvSpPr>
            <p:cNvPr id="10" name="Freeform 10"/>
            <p:cNvSpPr/>
            <p:nvPr/>
          </p:nvSpPr>
          <p:spPr>
            <a:xfrm>
              <a:off x="0" y="-1105406"/>
              <a:ext cx="3080289" cy="2243647"/>
            </a:xfrm>
            <a:custGeom>
              <a:avLst/>
              <a:gdLst/>
              <a:ahLst/>
              <a:cxnLst/>
              <a:rect l="l" t="t" r="r" b="b"/>
              <a:pathLst>
                <a:path w="3080289" h="2115561">
                  <a:moveTo>
                    <a:pt x="25775" y="0"/>
                  </a:moveTo>
                  <a:lnTo>
                    <a:pt x="3054514" y="0"/>
                  </a:lnTo>
                  <a:cubicBezTo>
                    <a:pt x="3068749" y="0"/>
                    <a:pt x="3080289" y="11540"/>
                    <a:pt x="3080289" y="25775"/>
                  </a:cubicBezTo>
                  <a:lnTo>
                    <a:pt x="3080289" y="2089786"/>
                  </a:lnTo>
                  <a:cubicBezTo>
                    <a:pt x="3080289" y="2104021"/>
                    <a:pt x="3068749" y="2115561"/>
                    <a:pt x="3054514" y="2115561"/>
                  </a:cubicBezTo>
                  <a:lnTo>
                    <a:pt x="25775" y="2115561"/>
                  </a:lnTo>
                  <a:cubicBezTo>
                    <a:pt x="18939" y="2115561"/>
                    <a:pt x="12383" y="2112845"/>
                    <a:pt x="7549" y="2108012"/>
                  </a:cubicBezTo>
                  <a:cubicBezTo>
                    <a:pt x="2716" y="2103178"/>
                    <a:pt x="0" y="2096622"/>
                    <a:pt x="0" y="2089786"/>
                  </a:cubicBezTo>
                  <a:lnTo>
                    <a:pt x="0" y="25775"/>
                  </a:lnTo>
                  <a:cubicBezTo>
                    <a:pt x="0" y="11540"/>
                    <a:pt x="11540" y="0"/>
                    <a:pt x="25775" y="0"/>
                  </a:cubicBezTo>
                  <a:close/>
                </a:path>
              </a:pathLst>
            </a:custGeom>
            <a:solidFill>
              <a:srgbClr val="003D25">
                <a:alpha val="95686"/>
              </a:srgbClr>
            </a:solidFill>
          </p:spPr>
          <p:txBody>
            <a:bodyPr/>
            <a:lstStyle/>
            <a:p>
              <a:pPr defTabSz="609630">
                <a:defRPr/>
              </a:pPr>
              <a:endParaRPr lang="en-ID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080289" cy="21631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7068395" y="3456676"/>
            <a:ext cx="2844805" cy="493012"/>
          </a:xfrm>
          <a:custGeom>
            <a:avLst/>
            <a:gdLst/>
            <a:ahLst/>
            <a:cxnLst/>
            <a:rect l="l" t="t" r="r" b="b"/>
            <a:pathLst>
              <a:path w="2572237" h="739518">
                <a:moveTo>
                  <a:pt x="0" y="0"/>
                </a:moveTo>
                <a:lnTo>
                  <a:pt x="2572237" y="0"/>
                </a:lnTo>
                <a:lnTo>
                  <a:pt x="2572237" y="739518"/>
                </a:lnTo>
                <a:lnTo>
                  <a:pt x="0" y="73951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6845" y="1136151"/>
            <a:ext cx="6021768" cy="103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9450"/>
              </a:lnSpc>
              <a:spcBef>
                <a:spcPct val="0"/>
              </a:spcBef>
              <a:defRPr/>
            </a:pPr>
            <a:r>
              <a:rPr lang="en-US" sz="4000" spc="263" dirty="0">
                <a:solidFill>
                  <a:srgbClr val="FFFFFE"/>
                </a:solidFill>
                <a:latin typeface="Now Heavy"/>
              </a:rPr>
              <a:t>Apa </a:t>
            </a:r>
            <a:r>
              <a:rPr lang="en-US" sz="4000" spc="263" dirty="0" err="1">
                <a:solidFill>
                  <a:srgbClr val="FFFFFE"/>
                </a:solidFill>
                <a:latin typeface="Now Heavy"/>
              </a:rPr>
              <a:t>itu</a:t>
            </a:r>
            <a:r>
              <a:rPr lang="en-US" sz="4000" spc="263" dirty="0">
                <a:solidFill>
                  <a:srgbClr val="FFFFFE"/>
                </a:solidFill>
                <a:latin typeface="Now Heavy"/>
              </a:rPr>
              <a:t> Biochar?</a:t>
            </a:r>
          </a:p>
        </p:txBody>
      </p:sp>
      <p:sp>
        <p:nvSpPr>
          <p:cNvPr id="16" name="AutoShape 16"/>
          <p:cNvSpPr/>
          <p:nvPr/>
        </p:nvSpPr>
        <p:spPr>
          <a:xfrm flipH="1">
            <a:off x="948015" y="2370243"/>
            <a:ext cx="1918208" cy="0"/>
          </a:xfrm>
          <a:prstGeom prst="line">
            <a:avLst/>
          </a:prstGeom>
          <a:ln w="66675" cap="flat">
            <a:solidFill>
              <a:srgbClr val="F6F6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Group 24"/>
          <p:cNvGrpSpPr/>
          <p:nvPr/>
        </p:nvGrpSpPr>
        <p:grpSpPr>
          <a:xfrm>
            <a:off x="808823" y="855026"/>
            <a:ext cx="2178229" cy="534321"/>
            <a:chOff x="0" y="-47625"/>
            <a:chExt cx="860535" cy="211090"/>
          </a:xfrm>
        </p:grpSpPr>
        <p:sp>
          <p:nvSpPr>
            <p:cNvPr id="29" name="Freeform 25"/>
            <p:cNvSpPr/>
            <p:nvPr/>
          </p:nvSpPr>
          <p:spPr>
            <a:xfrm>
              <a:off x="47735" y="-3164"/>
              <a:ext cx="812800" cy="163465"/>
            </a:xfrm>
            <a:custGeom>
              <a:avLst/>
              <a:gdLst/>
              <a:ahLst/>
              <a:cxnLst/>
              <a:rect l="l" t="t" r="r" b="b"/>
              <a:pathLst>
                <a:path w="812800" h="163465">
                  <a:moveTo>
                    <a:pt x="81732" y="0"/>
                  </a:moveTo>
                  <a:lnTo>
                    <a:pt x="731068" y="0"/>
                  </a:lnTo>
                  <a:cubicBezTo>
                    <a:pt x="776207" y="0"/>
                    <a:pt x="812800" y="36593"/>
                    <a:pt x="812800" y="81732"/>
                  </a:cubicBezTo>
                  <a:lnTo>
                    <a:pt x="812800" y="81732"/>
                  </a:lnTo>
                  <a:cubicBezTo>
                    <a:pt x="812800" y="103409"/>
                    <a:pt x="804189" y="124198"/>
                    <a:pt x="788861" y="139526"/>
                  </a:cubicBezTo>
                  <a:cubicBezTo>
                    <a:pt x="773533" y="154854"/>
                    <a:pt x="752744" y="163465"/>
                    <a:pt x="731068" y="163465"/>
                  </a:cubicBezTo>
                  <a:lnTo>
                    <a:pt x="81732" y="163465"/>
                  </a:lnTo>
                  <a:cubicBezTo>
                    <a:pt x="36593" y="163465"/>
                    <a:pt x="0" y="126872"/>
                    <a:pt x="0" y="81732"/>
                  </a:cubicBezTo>
                  <a:lnTo>
                    <a:pt x="0" y="81732"/>
                  </a:lnTo>
                  <a:cubicBezTo>
                    <a:pt x="0" y="36593"/>
                    <a:pt x="36593" y="0"/>
                    <a:pt x="81732" y="0"/>
                  </a:cubicBezTo>
                  <a:close/>
                </a:path>
              </a:pathLst>
            </a:custGeom>
            <a:solidFill>
              <a:srgbClr val="FFFFF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>
                <a:defRPr/>
              </a:pPr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6"/>
            <p:cNvSpPr txBox="1"/>
            <p:nvPr/>
          </p:nvSpPr>
          <p:spPr>
            <a:xfrm>
              <a:off x="0" y="-47625"/>
              <a:ext cx="812800" cy="2110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Freeform 27"/>
          <p:cNvSpPr/>
          <p:nvPr/>
        </p:nvSpPr>
        <p:spPr>
          <a:xfrm>
            <a:off x="1002573" y="1027563"/>
            <a:ext cx="393828" cy="297735"/>
          </a:xfrm>
          <a:custGeom>
            <a:avLst/>
            <a:gdLst/>
            <a:ahLst/>
            <a:cxnLst/>
            <a:rect l="l" t="t" r="r" b="b"/>
            <a:pathLst>
              <a:path w="590742" h="446603">
                <a:moveTo>
                  <a:pt x="0" y="0"/>
                </a:moveTo>
                <a:lnTo>
                  <a:pt x="590742" y="0"/>
                </a:lnTo>
                <a:lnTo>
                  <a:pt x="590742" y="446602"/>
                </a:lnTo>
                <a:lnTo>
                  <a:pt x="0" y="4466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1528288" y="1116729"/>
            <a:ext cx="1215218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120"/>
              </a:lnSpc>
              <a:spcBef>
                <a:spcPct val="0"/>
              </a:spcBef>
              <a:defRPr/>
            </a:pPr>
            <a:r>
              <a:rPr lang="en-US" sz="933" dirty="0">
                <a:solidFill>
                  <a:prstClr val="black"/>
                </a:solidFill>
                <a:latin typeface="Open Sans"/>
              </a:rPr>
              <a:t>Biochar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FAB11-9690-D7F5-ADD0-86D208E118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383" y="4202725"/>
            <a:ext cx="2580217" cy="1848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726A23-8835-277C-19AA-FFAAFFF2FC54}"/>
              </a:ext>
            </a:extLst>
          </p:cNvPr>
          <p:cNvSpPr txBox="1"/>
          <p:nvPr/>
        </p:nvSpPr>
        <p:spPr>
          <a:xfrm>
            <a:off x="948015" y="2650921"/>
            <a:ext cx="5229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/>
                </a:solidFill>
              </a:rPr>
              <a:t>Biomass charcoal (</a:t>
            </a:r>
            <a:r>
              <a:rPr lang="en-ID" dirty="0" err="1">
                <a:solidFill>
                  <a:schemeClr val="bg1"/>
                </a:solidFill>
              </a:rPr>
              <a:t>arang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biomassa</a:t>
            </a:r>
            <a:r>
              <a:rPr lang="en-ID" dirty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/>
                </a:solidFill>
              </a:rPr>
              <a:t>Bahan </a:t>
            </a:r>
            <a:r>
              <a:rPr lang="en-ID" dirty="0" err="1">
                <a:solidFill>
                  <a:schemeClr val="bg1"/>
                </a:solidFill>
              </a:rPr>
              <a:t>organik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diolah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proses </a:t>
            </a:r>
            <a:r>
              <a:rPr lang="en-ID" dirty="0" err="1">
                <a:solidFill>
                  <a:schemeClr val="bg1"/>
                </a:solidFill>
              </a:rPr>
              <a:t>pirolisis</a:t>
            </a:r>
            <a:endParaRPr lang="en-ID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</a:rPr>
              <a:t>Meningkatkan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kesuburan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tanah</a:t>
            </a:r>
            <a:r>
              <a:rPr lang="en-ID" dirty="0">
                <a:solidFill>
                  <a:schemeClr val="bg1"/>
                </a:solidFill>
              </a:rPr>
              <a:t> dan </a:t>
            </a:r>
            <a:r>
              <a:rPr lang="en-ID" dirty="0" err="1">
                <a:solidFill>
                  <a:schemeClr val="bg1"/>
                </a:solidFill>
              </a:rPr>
              <a:t>hasil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panen</a:t>
            </a:r>
            <a:endParaRPr lang="en-ID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</a:rPr>
              <a:t>Terinspirasi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Terra Petra di Lembah Sungai 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</a:rPr>
              <a:t>Teknologi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penting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Pertanian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Regeneratif</a:t>
            </a:r>
            <a:endParaRPr lang="en-ID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4EDAB2-50BE-A5F0-10FC-F1574AC4A2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613" y="1846519"/>
            <a:ext cx="2579189" cy="1717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3AE71B-7D9C-BD96-A968-ED164815012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491" y="-526555"/>
            <a:ext cx="3154334" cy="23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7790" y="658902"/>
            <a:ext cx="12735169" cy="2295262"/>
            <a:chOff x="0" y="0"/>
            <a:chExt cx="3052935" cy="5502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52935" cy="550231"/>
            </a:xfrm>
            <a:custGeom>
              <a:avLst/>
              <a:gdLst/>
              <a:ahLst/>
              <a:cxnLst/>
              <a:rect l="l" t="t" r="r" b="b"/>
              <a:pathLst>
                <a:path w="3052935" h="550231">
                  <a:moveTo>
                    <a:pt x="0" y="0"/>
                  </a:moveTo>
                  <a:lnTo>
                    <a:pt x="3052935" y="0"/>
                  </a:lnTo>
                  <a:lnTo>
                    <a:pt x="3052935" y="550231"/>
                  </a:lnTo>
                  <a:lnTo>
                    <a:pt x="0" y="550231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 sz="1200"/>
            </a:p>
          </p:txBody>
        </p:sp>
      </p:grpSp>
      <p:sp>
        <p:nvSpPr>
          <p:cNvPr id="4" name="Freeform 4"/>
          <p:cNvSpPr/>
          <p:nvPr/>
        </p:nvSpPr>
        <p:spPr>
          <a:xfrm>
            <a:off x="843571" y="45154"/>
            <a:ext cx="303910" cy="321407"/>
          </a:xfrm>
          <a:custGeom>
            <a:avLst/>
            <a:gdLst/>
            <a:ahLst/>
            <a:cxnLst/>
            <a:rect l="l" t="t" r="r" b="b"/>
            <a:pathLst>
              <a:path w="455865" h="482110">
                <a:moveTo>
                  <a:pt x="0" y="0"/>
                </a:moveTo>
                <a:lnTo>
                  <a:pt x="455866" y="0"/>
                </a:lnTo>
                <a:lnTo>
                  <a:pt x="455866" y="482110"/>
                </a:lnTo>
                <a:lnTo>
                  <a:pt x="0" y="48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8" name="Freeform 8"/>
          <p:cNvSpPr/>
          <p:nvPr/>
        </p:nvSpPr>
        <p:spPr>
          <a:xfrm>
            <a:off x="6096000" y="5781928"/>
            <a:ext cx="267757" cy="267757"/>
          </a:xfrm>
          <a:custGeom>
            <a:avLst/>
            <a:gdLst/>
            <a:ahLst/>
            <a:cxnLst/>
            <a:rect l="l" t="t" r="r" b="b"/>
            <a:pathLst>
              <a:path w="401636" h="401636">
                <a:moveTo>
                  <a:pt x="0" y="0"/>
                </a:moveTo>
                <a:lnTo>
                  <a:pt x="401636" y="0"/>
                </a:lnTo>
                <a:lnTo>
                  <a:pt x="401636" y="401636"/>
                </a:lnTo>
                <a:lnTo>
                  <a:pt x="0" y="401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5" name="TextBox 15"/>
          <p:cNvSpPr txBox="1"/>
          <p:nvPr/>
        </p:nvSpPr>
        <p:spPr>
          <a:xfrm>
            <a:off x="469783" y="1393612"/>
            <a:ext cx="11332693" cy="587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</a:pPr>
            <a:r>
              <a:rPr lang="en-US" sz="3963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Bagaimana Biochar </a:t>
            </a:r>
            <a:r>
              <a:rPr lang="en-US" sz="3963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menyuburkan</a:t>
            </a:r>
            <a:r>
              <a:rPr lang="en-US" sz="3963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963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tanah</a:t>
            </a:r>
            <a:r>
              <a:rPr lang="en-US" sz="3963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8012" y="41758"/>
            <a:ext cx="2023025" cy="292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sz="1780" dirty="0">
                <a:solidFill>
                  <a:srgbClr val="647B54"/>
                </a:solidFill>
                <a:latin typeface="Yeseva One"/>
                <a:ea typeface="Yeseva One"/>
                <a:cs typeface="Yeseva One"/>
                <a:sym typeface="Yeseva One"/>
              </a:rPr>
              <a:t>Biochar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42020" y="214247"/>
            <a:ext cx="460456" cy="17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82"/>
              </a:lnSpc>
              <a:spcBef>
                <a:spcPct val="0"/>
              </a:spcBef>
            </a:pPr>
            <a:r>
              <a:rPr lang="en-US" sz="105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1998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11413" y="214247"/>
            <a:ext cx="235875" cy="17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82"/>
              </a:lnSpc>
              <a:spcBef>
                <a:spcPct val="0"/>
              </a:spcBef>
            </a:pPr>
            <a:r>
              <a:rPr lang="en-US" sz="1059">
                <a:solidFill>
                  <a:srgbClr val="041109"/>
                </a:solidFill>
                <a:latin typeface="Yeseva One"/>
                <a:ea typeface="Yeseva One"/>
                <a:cs typeface="Yeseva One"/>
                <a:sym typeface="Yeseva One"/>
              </a:rPr>
              <a:t>09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AE720E-CB79-96E5-E8AA-98C3932C1A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67" y="3011388"/>
            <a:ext cx="3946849" cy="321982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4604" y="3309309"/>
            <a:ext cx="3769567" cy="42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7"/>
              </a:lnSpc>
            </a:pPr>
            <a:r>
              <a:rPr lang="en-US" sz="280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Fisik</a:t>
            </a:r>
            <a:endParaRPr lang="en-US" sz="28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>
              <a:lnSpc>
                <a:spcPts val="1717"/>
              </a:lnSpc>
            </a:pPr>
            <a:endParaRPr lang="en-US" sz="1321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88EB38-E2AD-64A3-BD75-777005B83C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238" y="3004502"/>
            <a:ext cx="4027948" cy="32189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76BDFA-76AB-4167-51D8-908ACB1E1F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607" y="3004503"/>
            <a:ext cx="3950559" cy="3218967"/>
          </a:xfrm>
          <a:prstGeom prst="rect">
            <a:avLst/>
          </a:prstGeom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B2F492EA-AFDF-1581-7906-60E6DBCD9F08}"/>
              </a:ext>
            </a:extLst>
          </p:cNvPr>
          <p:cNvSpPr txBox="1"/>
          <p:nvPr/>
        </p:nvSpPr>
        <p:spPr>
          <a:xfrm>
            <a:off x="4350955" y="3758453"/>
            <a:ext cx="3881535" cy="285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Meningkatkan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Bahan organic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tanah</a:t>
            </a:r>
            <a:endParaRPr lang="en-US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Meningkatkan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Kapaitas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Tukar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Kation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(KTK)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Menetralkan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pH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tanah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asa</a:t>
            </a:r>
            <a:endParaRPr lang="en-US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Meningkatkan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efisiensi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penggunaan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pupuk</a:t>
            </a:r>
            <a:endParaRPr lang="en-US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Mengandung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nutrisi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>
              <a:lnSpc>
                <a:spcPts val="1717"/>
              </a:lnSpc>
            </a:pPr>
            <a:endParaRPr lang="en-US" sz="1321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>
              <a:lnSpc>
                <a:spcPts val="1717"/>
              </a:lnSpc>
            </a:pPr>
            <a:endParaRPr lang="en-US" sz="16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>
              <a:lnSpc>
                <a:spcPts val="1717"/>
              </a:lnSpc>
            </a:pPr>
            <a:endParaRPr lang="en-US" sz="1321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F4EEBC48-27F9-13AE-2955-5DF87F56AB11}"/>
              </a:ext>
            </a:extLst>
          </p:cNvPr>
          <p:cNvSpPr txBox="1"/>
          <p:nvPr/>
        </p:nvSpPr>
        <p:spPr>
          <a:xfrm>
            <a:off x="8372442" y="3788993"/>
            <a:ext cx="3881535" cy="1864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Meyediakan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ruang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hidup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mikro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organisme</a:t>
            </a:r>
            <a:endParaRPr lang="en-US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Sumber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karbon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mikro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organisme</a:t>
            </a:r>
            <a:endParaRPr lang="en-US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Menyediakan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kelembaban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mikro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organisme</a:t>
            </a:r>
            <a:endParaRPr lang="en-US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>
              <a:lnSpc>
                <a:spcPts val="1717"/>
              </a:lnSpc>
            </a:pPr>
            <a:endParaRPr lang="en-US" sz="1321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37F8058B-3BC5-9C2B-175D-A28E90E59A0D}"/>
              </a:ext>
            </a:extLst>
          </p:cNvPr>
          <p:cNvSpPr txBox="1"/>
          <p:nvPr/>
        </p:nvSpPr>
        <p:spPr>
          <a:xfrm>
            <a:off x="214604" y="3857066"/>
            <a:ext cx="3742406" cy="2359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Piri-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pori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biochar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membuat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tanah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menjadi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gembur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dan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menyimpan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lebih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banyak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Meningkatkan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udara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di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dalam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tanah</a:t>
            </a:r>
            <a:endParaRPr lang="en-US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Menyatukan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partakel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tanah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menjadi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lebih</a:t>
            </a:r>
            <a:r>
              <a:rPr lang="en-US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solid</a:t>
            </a:r>
          </a:p>
          <a:p>
            <a:pPr>
              <a:lnSpc>
                <a:spcPts val="1717"/>
              </a:lnSpc>
            </a:pPr>
            <a:endParaRPr lang="en-US" sz="16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>
              <a:lnSpc>
                <a:spcPts val="1717"/>
              </a:lnSpc>
            </a:pPr>
            <a:endParaRPr lang="en-US" sz="1321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F016067E-468B-8374-F4A5-975423F4A87F}"/>
              </a:ext>
            </a:extLst>
          </p:cNvPr>
          <p:cNvSpPr txBox="1"/>
          <p:nvPr/>
        </p:nvSpPr>
        <p:spPr>
          <a:xfrm>
            <a:off x="4165010" y="3338338"/>
            <a:ext cx="3769567" cy="42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7"/>
              </a:lnSpc>
            </a:pPr>
            <a:r>
              <a:rPr lang="en-US" sz="280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Kimia</a:t>
            </a:r>
          </a:p>
          <a:p>
            <a:pPr>
              <a:lnSpc>
                <a:spcPts val="1717"/>
              </a:lnSpc>
            </a:pPr>
            <a:endParaRPr lang="en-US" sz="1321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899A817D-D20F-5287-FA90-E312677F01FC}"/>
              </a:ext>
            </a:extLst>
          </p:cNvPr>
          <p:cNvSpPr txBox="1"/>
          <p:nvPr/>
        </p:nvSpPr>
        <p:spPr>
          <a:xfrm>
            <a:off x="8310466" y="3315016"/>
            <a:ext cx="3769567" cy="42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7"/>
              </a:lnSpc>
            </a:pPr>
            <a:r>
              <a:rPr lang="en-US" sz="280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Biologi</a:t>
            </a:r>
            <a:endParaRPr lang="en-US" sz="28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>
              <a:lnSpc>
                <a:spcPts val="1717"/>
              </a:lnSpc>
            </a:pPr>
            <a:endParaRPr lang="en-US" sz="1321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D3493-C902-8598-7349-75BC2BF570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249" y="4806174"/>
            <a:ext cx="2015777" cy="2487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D621D-38AA-CA13-D77F-67BF33A16B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321" y="4806174"/>
            <a:ext cx="2011854" cy="2487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61" y="41273"/>
            <a:ext cx="9692365" cy="6233091"/>
            <a:chOff x="0" y="0"/>
            <a:chExt cx="19384729" cy="124661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384729" cy="1246618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1804" y="1906060"/>
            <a:ext cx="9692365" cy="4253888"/>
            <a:chOff x="0" y="0"/>
            <a:chExt cx="3829082" cy="16805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29082" cy="1680548"/>
            </a:xfrm>
            <a:custGeom>
              <a:avLst/>
              <a:gdLst/>
              <a:ahLst/>
              <a:cxnLst/>
              <a:rect l="l" t="t" r="r" b="b"/>
              <a:pathLst>
                <a:path w="3829082" h="1680548">
                  <a:moveTo>
                    <a:pt x="0" y="0"/>
                  </a:moveTo>
                  <a:lnTo>
                    <a:pt x="3829082" y="0"/>
                  </a:lnTo>
                  <a:lnTo>
                    <a:pt x="3829082" y="1680548"/>
                  </a:lnTo>
                  <a:lnTo>
                    <a:pt x="0" y="1680548"/>
                  </a:lnTo>
                  <a:close/>
                </a:path>
              </a:pathLst>
            </a:custGeom>
            <a:gradFill rotWithShape="1">
              <a:gsLst>
                <a:gs pos="0">
                  <a:srgbClr val="032621">
                    <a:alpha val="0"/>
                  </a:srgbClr>
                </a:gs>
                <a:gs pos="100000">
                  <a:srgbClr val="02362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829082" cy="17186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57200" y="196602"/>
            <a:ext cx="724345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Solusi </a:t>
            </a:r>
            <a:r>
              <a:rPr lang="en-US" sz="2400" dirty="0" err="1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Permasalahan</a:t>
            </a:r>
            <a:r>
              <a:rPr lang="en-US" sz="2400" dirty="0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 </a:t>
            </a:r>
            <a:r>
              <a:rPr lang="en-US" sz="2400" dirty="0" err="1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Limbah</a:t>
            </a:r>
            <a:r>
              <a:rPr lang="en-US" sz="2400" dirty="0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 </a:t>
            </a:r>
            <a:r>
              <a:rPr lang="en-US" sz="2400" dirty="0" err="1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Pertanian</a:t>
            </a:r>
            <a:r>
              <a:rPr lang="en-US" sz="2400" dirty="0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 dan Strategi </a:t>
            </a:r>
            <a:r>
              <a:rPr lang="en-US" sz="2400" dirty="0" err="1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Mitigasi</a:t>
            </a:r>
            <a:r>
              <a:rPr lang="en-US" sz="2400" dirty="0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 </a:t>
            </a:r>
            <a:r>
              <a:rPr lang="en-US" sz="2400" dirty="0" err="1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dampak</a:t>
            </a:r>
            <a:r>
              <a:rPr lang="en-US" sz="2400" dirty="0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 </a:t>
            </a:r>
            <a:r>
              <a:rPr lang="en-US" sz="2400" dirty="0" err="1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Pemanasan</a:t>
            </a:r>
            <a:r>
              <a:rPr lang="en-US" sz="2400" dirty="0">
                <a:solidFill>
                  <a:srgbClr val="EAEAEC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 Global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7200" y="1277536"/>
            <a:ext cx="7716416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Limbah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Pertanian</a:t>
            </a:r>
            <a:endParaRPr lang="en-US" sz="1867" spc="-37" dirty="0">
              <a:solidFill>
                <a:srgbClr val="EAEAE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Tempat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ideal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bagi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hama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seperti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tikus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serangga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, dan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ular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serta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vektor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penyakit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seperti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nyamuk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lalat</a:t>
            </a:r>
            <a:endParaRPr lang="en-US" sz="1867" spc="-37" dirty="0">
              <a:solidFill>
                <a:srgbClr val="EAEAE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Mudah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terbakar</a:t>
            </a:r>
            <a:endParaRPr lang="en-US" sz="1867" spc="-37" dirty="0">
              <a:solidFill>
                <a:srgbClr val="EAEAE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Jika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hanyut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menyumbat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irigasi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mencemari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Sungai,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sedimentasi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merusak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ekosistem</a:t>
            </a:r>
            <a:endParaRPr lang="en-US" sz="1867" spc="-37" dirty="0">
              <a:solidFill>
                <a:srgbClr val="EAEAE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Pembusukan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limbah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menghasilkan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NH4 dan N2O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6CEC0-7384-7D8E-EB26-F29C59AA9386}"/>
              </a:ext>
            </a:extLst>
          </p:cNvPr>
          <p:cNvSpPr txBox="1"/>
          <p:nvPr/>
        </p:nvSpPr>
        <p:spPr>
          <a:xfrm>
            <a:off x="457200" y="3483149"/>
            <a:ext cx="771641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Biochar</a:t>
            </a:r>
          </a:p>
          <a:p>
            <a:pPr marL="342900" indent="-34290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Carbon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dalam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arang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bertahan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Ratusan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endParaRPr lang="en-US" sz="1867" spc="-37" dirty="0">
              <a:solidFill>
                <a:srgbClr val="EAEAE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Menyimpan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Karbon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dlam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tanah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mengurangi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Karbon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atmosfer</a:t>
            </a:r>
            <a:endParaRPr lang="en-US" sz="1867" spc="-37" dirty="0">
              <a:solidFill>
                <a:srgbClr val="EAEAE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Meningkatkan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pertumbuhan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tanaman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meningkatkan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serapan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karbon</a:t>
            </a:r>
            <a:endParaRPr lang="en-US" sz="1867" spc="-37" dirty="0">
              <a:solidFill>
                <a:srgbClr val="EAEAE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ts val="2240"/>
              </a:lnSpc>
              <a:buFont typeface="Arial" panose="020B0604020202020204" pitchFamily="34" charset="0"/>
              <a:buChar char="•"/>
            </a:pP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Mengurangi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pupuk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kimia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menjaga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lkelestarian</a:t>
            </a:r>
            <a:r>
              <a:rPr lang="en-US" sz="1867" spc="-37" dirty="0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spc="-37" dirty="0" err="1">
                <a:solidFill>
                  <a:srgbClr val="EAEAEC"/>
                </a:solidFill>
                <a:latin typeface="Poppins"/>
                <a:ea typeface="Poppins"/>
                <a:cs typeface="Poppins"/>
                <a:sym typeface="Poppins"/>
              </a:rPr>
              <a:t>lingkungan</a:t>
            </a:r>
            <a:endParaRPr lang="en-US" sz="1867" spc="-37" dirty="0">
              <a:solidFill>
                <a:srgbClr val="EAEAE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48673A-E8C8-BB32-6DFA-5289E45F16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258" y="79683"/>
            <a:ext cx="2717688" cy="1937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927B55-4B5A-CC3B-3C31-EBC5BE89D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452" y="2104151"/>
            <a:ext cx="2743299" cy="2107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A9A3E9-0ECA-520B-1C7D-4A9B872B1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5257" y="4266553"/>
            <a:ext cx="2743299" cy="1937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3607354" y="643859"/>
            <a:ext cx="8103269" cy="5395609"/>
            <a:chOff x="0" y="-47625"/>
            <a:chExt cx="2888418" cy="20459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88418" cy="1998373"/>
            </a:xfrm>
            <a:custGeom>
              <a:avLst/>
              <a:gdLst/>
              <a:ahLst/>
              <a:cxnLst/>
              <a:rect l="l" t="t" r="r" b="b"/>
              <a:pathLst>
                <a:path w="2888418" h="1998373">
                  <a:moveTo>
                    <a:pt x="27487" y="0"/>
                  </a:moveTo>
                  <a:lnTo>
                    <a:pt x="2860931" y="0"/>
                  </a:lnTo>
                  <a:cubicBezTo>
                    <a:pt x="2868221" y="0"/>
                    <a:pt x="2875212" y="2896"/>
                    <a:pt x="2880367" y="8051"/>
                  </a:cubicBezTo>
                  <a:cubicBezTo>
                    <a:pt x="2885522" y="13205"/>
                    <a:pt x="2888418" y="20197"/>
                    <a:pt x="2888418" y="27487"/>
                  </a:cubicBezTo>
                  <a:lnTo>
                    <a:pt x="2888418" y="1970886"/>
                  </a:lnTo>
                  <a:cubicBezTo>
                    <a:pt x="2888418" y="1978177"/>
                    <a:pt x="2885522" y="1985168"/>
                    <a:pt x="2880367" y="1990323"/>
                  </a:cubicBezTo>
                  <a:cubicBezTo>
                    <a:pt x="2875212" y="1995477"/>
                    <a:pt x="2868221" y="1998373"/>
                    <a:pt x="2860931" y="1998373"/>
                  </a:cubicBezTo>
                  <a:lnTo>
                    <a:pt x="27487" y="1998373"/>
                  </a:lnTo>
                  <a:cubicBezTo>
                    <a:pt x="12306" y="1998373"/>
                    <a:pt x="0" y="1986067"/>
                    <a:pt x="0" y="1970886"/>
                  </a:cubicBezTo>
                  <a:lnTo>
                    <a:pt x="0" y="27487"/>
                  </a:lnTo>
                  <a:cubicBezTo>
                    <a:pt x="0" y="20197"/>
                    <a:pt x="2896" y="13205"/>
                    <a:pt x="8051" y="8051"/>
                  </a:cubicBezTo>
                  <a:cubicBezTo>
                    <a:pt x="13205" y="2896"/>
                    <a:pt x="20197" y="0"/>
                    <a:pt x="27487" y="0"/>
                  </a:cubicBezTo>
                  <a:close/>
                </a:path>
              </a:pathLst>
            </a:custGeom>
            <a:solidFill>
              <a:srgbClr val="FFFFFE"/>
            </a:solidFill>
          </p:spPr>
          <p:txBody>
            <a:bodyPr/>
            <a:lstStyle/>
            <a:p>
              <a:pPr defTabSz="609630">
                <a:defRPr/>
              </a:pPr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888418" cy="20459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77370" y="1732732"/>
            <a:ext cx="751678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defTabSz="609630">
              <a:lnSpc>
                <a:spcPts val="1993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sz="2000" b="1" spc="141" dirty="0">
                <a:solidFill>
                  <a:prstClr val="black"/>
                </a:solidFill>
                <a:cs typeface="Arial" panose="020B0604020202020204" pitchFamily="34" charset="0"/>
              </a:rPr>
              <a:t>Tanah Marginal </a:t>
            </a:r>
          </a:p>
          <a:p>
            <a:pPr marL="342900" lvl="1" indent="-342900" defTabSz="609630">
              <a:lnSpc>
                <a:spcPts val="1993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kesuburannya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rendah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karena</a:t>
            </a:r>
            <a:endParaRPr lang="en-US" sz="2000" spc="14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1" indent="-342900" defTabSz="609630">
              <a:lnSpc>
                <a:spcPts val="1993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terpapar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erosi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pemadatan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atau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kekurangan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bahan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organic</a:t>
            </a:r>
          </a:p>
          <a:p>
            <a:pPr marL="342900" lvl="1" indent="-342900" defTabSz="609630">
              <a:lnSpc>
                <a:spcPts val="1993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spc="141" dirty="0">
                <a:solidFill>
                  <a:srgbClr val="000000"/>
                </a:solidFill>
              </a:rPr>
              <a:t>sulit untuk menahan air dan mendukung pertumbuhan tanaman</a:t>
            </a:r>
            <a:endParaRPr lang="en-US" sz="2000" spc="141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9418" y="633268"/>
            <a:ext cx="787057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  <a:defRPr/>
            </a:pPr>
            <a:r>
              <a:rPr lang="es-ES" sz="2400" dirty="0">
                <a:solidFill>
                  <a:srgbClr val="000000"/>
                </a:solidFill>
                <a:latin typeface="Now Heavy"/>
              </a:rPr>
              <a:t>Perbaikan </a:t>
            </a:r>
            <a:r>
              <a:rPr lang="es-ES" sz="2400" dirty="0" err="1">
                <a:solidFill>
                  <a:srgbClr val="000000"/>
                </a:solidFill>
                <a:latin typeface="Now Heavy"/>
              </a:rPr>
              <a:t>Lahan</a:t>
            </a:r>
            <a:r>
              <a:rPr lang="es-ES" sz="2400" dirty="0">
                <a:solidFill>
                  <a:srgbClr val="000000"/>
                </a:solidFill>
                <a:latin typeface="Now Heavy"/>
              </a:rPr>
              <a:t> Marginal dan </a:t>
            </a:r>
            <a:r>
              <a:rPr lang="es-ES" sz="2400" dirty="0" err="1">
                <a:solidFill>
                  <a:srgbClr val="000000"/>
                </a:solidFill>
                <a:latin typeface="Now Heavy"/>
              </a:rPr>
              <a:t>Restorasi</a:t>
            </a:r>
            <a:r>
              <a:rPr lang="es-ES" sz="2400" dirty="0">
                <a:solidFill>
                  <a:srgbClr val="000000"/>
                </a:solidFill>
                <a:latin typeface="Now Heavy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Now Heavy"/>
              </a:rPr>
              <a:t>Lahan</a:t>
            </a:r>
            <a:r>
              <a:rPr lang="es-ES" sz="2400" dirty="0">
                <a:solidFill>
                  <a:srgbClr val="000000"/>
                </a:solidFill>
                <a:latin typeface="Now Heavy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Now Heavy"/>
              </a:rPr>
              <a:t>terdegradasi</a:t>
            </a:r>
            <a:r>
              <a:rPr lang="es-ES" sz="2400" dirty="0">
                <a:solidFill>
                  <a:srgbClr val="000000"/>
                </a:solidFill>
                <a:latin typeface="Now Heavy"/>
              </a:rPr>
              <a:t> </a:t>
            </a:r>
          </a:p>
        </p:txBody>
      </p:sp>
      <p:grpSp>
        <p:nvGrpSpPr>
          <p:cNvPr id="21" name="Group 24"/>
          <p:cNvGrpSpPr/>
          <p:nvPr/>
        </p:nvGrpSpPr>
        <p:grpSpPr>
          <a:xfrm>
            <a:off x="2633672" y="88937"/>
            <a:ext cx="2057400" cy="413770"/>
            <a:chOff x="0" y="0"/>
            <a:chExt cx="812800" cy="163465"/>
          </a:xfrm>
        </p:grpSpPr>
        <p:sp>
          <p:nvSpPr>
            <p:cNvPr id="22" name="Freeform 25"/>
            <p:cNvSpPr/>
            <p:nvPr/>
          </p:nvSpPr>
          <p:spPr>
            <a:xfrm>
              <a:off x="0" y="0"/>
              <a:ext cx="812800" cy="163465"/>
            </a:xfrm>
            <a:custGeom>
              <a:avLst/>
              <a:gdLst/>
              <a:ahLst/>
              <a:cxnLst/>
              <a:rect l="l" t="t" r="r" b="b"/>
              <a:pathLst>
                <a:path w="812800" h="163465">
                  <a:moveTo>
                    <a:pt x="81732" y="0"/>
                  </a:moveTo>
                  <a:lnTo>
                    <a:pt x="731068" y="0"/>
                  </a:lnTo>
                  <a:cubicBezTo>
                    <a:pt x="776207" y="0"/>
                    <a:pt x="812800" y="36593"/>
                    <a:pt x="812800" y="81732"/>
                  </a:cubicBezTo>
                  <a:lnTo>
                    <a:pt x="812800" y="81732"/>
                  </a:lnTo>
                  <a:cubicBezTo>
                    <a:pt x="812800" y="103409"/>
                    <a:pt x="804189" y="124198"/>
                    <a:pt x="788861" y="139526"/>
                  </a:cubicBezTo>
                  <a:cubicBezTo>
                    <a:pt x="773533" y="154854"/>
                    <a:pt x="752744" y="163465"/>
                    <a:pt x="731068" y="163465"/>
                  </a:cubicBezTo>
                  <a:lnTo>
                    <a:pt x="81732" y="163465"/>
                  </a:lnTo>
                  <a:cubicBezTo>
                    <a:pt x="36593" y="163465"/>
                    <a:pt x="0" y="126872"/>
                    <a:pt x="0" y="81732"/>
                  </a:cubicBezTo>
                  <a:lnTo>
                    <a:pt x="0" y="81732"/>
                  </a:lnTo>
                  <a:cubicBezTo>
                    <a:pt x="0" y="36593"/>
                    <a:pt x="36593" y="0"/>
                    <a:pt x="81732" y="0"/>
                  </a:cubicBezTo>
                  <a:close/>
                </a:path>
              </a:pathLst>
            </a:custGeom>
            <a:solidFill>
              <a:srgbClr val="FFFFF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>
                <a:defRPr/>
              </a:pPr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6"/>
            <p:cNvSpPr txBox="1"/>
            <p:nvPr/>
          </p:nvSpPr>
          <p:spPr>
            <a:xfrm>
              <a:off x="0" y="-47625"/>
              <a:ext cx="812800" cy="2110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4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Freeform 27"/>
          <p:cNvSpPr/>
          <p:nvPr/>
        </p:nvSpPr>
        <p:spPr>
          <a:xfrm>
            <a:off x="1827129" y="748310"/>
            <a:ext cx="393828" cy="297735"/>
          </a:xfrm>
          <a:custGeom>
            <a:avLst/>
            <a:gdLst/>
            <a:ahLst/>
            <a:cxnLst/>
            <a:rect l="l" t="t" r="r" b="b"/>
            <a:pathLst>
              <a:path w="590742" h="446603">
                <a:moveTo>
                  <a:pt x="0" y="0"/>
                </a:moveTo>
                <a:lnTo>
                  <a:pt x="590742" y="0"/>
                </a:lnTo>
                <a:lnTo>
                  <a:pt x="590742" y="446602"/>
                </a:lnTo>
                <a:lnTo>
                  <a:pt x="0" y="446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2416728" y="831172"/>
            <a:ext cx="1215218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120"/>
              </a:lnSpc>
              <a:spcBef>
                <a:spcPct val="0"/>
              </a:spcBef>
              <a:defRPr/>
            </a:pPr>
            <a:r>
              <a:rPr lang="en-US" sz="1100" dirty="0">
                <a:solidFill>
                  <a:prstClr val="black"/>
                </a:solidFill>
                <a:latin typeface="Open Sans"/>
              </a:rPr>
              <a:t>Biochar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50C0ED91-CDEA-BC5F-FD82-791F77C5E326}"/>
              </a:ext>
            </a:extLst>
          </p:cNvPr>
          <p:cNvSpPr txBox="1"/>
          <p:nvPr/>
        </p:nvSpPr>
        <p:spPr>
          <a:xfrm>
            <a:off x="3960746" y="4014340"/>
            <a:ext cx="7516782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defTabSz="609630">
              <a:lnSpc>
                <a:spcPts val="1993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sz="2000" b="1" spc="141" dirty="0">
                <a:solidFill>
                  <a:prstClr val="black"/>
                </a:solidFill>
                <a:cs typeface="Arial" panose="020B0604020202020204" pitchFamily="34" charset="0"/>
              </a:rPr>
              <a:t>Biochar</a:t>
            </a:r>
          </a:p>
          <a:p>
            <a:pPr marL="342900" lvl="1" indent="-342900" defTabSz="609630">
              <a:lnSpc>
                <a:spcPts val="1993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membuat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tanah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gembur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meningkatkan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ruang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pori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, dan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meningkatkan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serapan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air</a:t>
            </a:r>
          </a:p>
          <a:p>
            <a:pPr marL="342900" lvl="1" indent="-342900" defTabSz="609630">
              <a:lnSpc>
                <a:spcPts val="1993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Meningkatkan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bahan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organic, pH, dan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unsur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hara</a:t>
            </a:r>
          </a:p>
          <a:p>
            <a:pPr marL="342900" lvl="1" indent="-342900" defTabSz="609630">
              <a:lnSpc>
                <a:spcPts val="1993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Menghidupkan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mikro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organisme</a:t>
            </a:r>
            <a:r>
              <a:rPr lang="en-US" sz="2000" spc="14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spc="141" dirty="0" err="1">
                <a:solidFill>
                  <a:prstClr val="black"/>
                </a:solidFill>
                <a:cs typeface="Arial" panose="020B0604020202020204" pitchFamily="34" charset="0"/>
              </a:rPr>
              <a:t>tanah</a:t>
            </a:r>
            <a:endParaRPr lang="en-US" sz="2000" spc="14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BBF504-368B-FB3A-A320-2E0E6301EB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452" y="1441765"/>
            <a:ext cx="3648589" cy="2428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7853E6-1DAA-34BB-1597-DD1A7882C0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043" y="4000159"/>
            <a:ext cx="3903180" cy="21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7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401323" cy="6858000"/>
            <a:chOff x="0" y="0"/>
            <a:chExt cx="94867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8671" cy="2709333"/>
            </a:xfrm>
            <a:custGeom>
              <a:avLst/>
              <a:gdLst/>
              <a:ahLst/>
              <a:cxnLst/>
              <a:rect l="l" t="t" r="r" b="b"/>
              <a:pathLst>
                <a:path w="948671" h="2709333">
                  <a:moveTo>
                    <a:pt x="0" y="0"/>
                  </a:moveTo>
                  <a:lnTo>
                    <a:pt x="948671" y="0"/>
                  </a:lnTo>
                  <a:lnTo>
                    <a:pt x="94867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40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48671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2401323" cy="6858000"/>
          </a:xfrm>
          <a:custGeom>
            <a:avLst/>
            <a:gdLst/>
            <a:ahLst/>
            <a:cxnLst/>
            <a:rect l="l" t="t" r="r" b="b"/>
            <a:pathLst>
              <a:path w="3601984" h="10287000">
                <a:moveTo>
                  <a:pt x="0" y="0"/>
                </a:moveTo>
                <a:lnTo>
                  <a:pt x="3601984" y="0"/>
                </a:lnTo>
                <a:lnTo>
                  <a:pt x="36019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18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6" name="Freeform 6"/>
          <p:cNvSpPr/>
          <p:nvPr/>
        </p:nvSpPr>
        <p:spPr>
          <a:xfrm rot="-5400000">
            <a:off x="-1974352" y="3109875"/>
            <a:ext cx="9389599" cy="638250"/>
          </a:xfrm>
          <a:custGeom>
            <a:avLst/>
            <a:gdLst/>
            <a:ahLst/>
            <a:cxnLst/>
            <a:rect l="l" t="t" r="r" b="b"/>
            <a:pathLst>
              <a:path w="14084399" h="957375">
                <a:moveTo>
                  <a:pt x="0" y="0"/>
                </a:moveTo>
                <a:lnTo>
                  <a:pt x="14084399" y="0"/>
                </a:lnTo>
                <a:lnTo>
                  <a:pt x="14084399" y="957376"/>
                </a:lnTo>
                <a:lnTo>
                  <a:pt x="0" y="95737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8" name="TextBox 8"/>
          <p:cNvSpPr txBox="1"/>
          <p:nvPr/>
        </p:nvSpPr>
        <p:spPr>
          <a:xfrm>
            <a:off x="3594976" y="76200"/>
            <a:ext cx="830155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Now Heavy"/>
                <a:ea typeface="Now Heavy"/>
                <a:cs typeface="Now Heavy"/>
                <a:sym typeface="Now Heavy"/>
              </a:rPr>
              <a:t>Tantangan dan </a:t>
            </a:r>
            <a:r>
              <a:rPr lang="en-US" sz="2400" dirty="0" err="1">
                <a:solidFill>
                  <a:srgbClr val="000000"/>
                </a:solidFill>
                <a:latin typeface="Now Heavy"/>
                <a:ea typeface="Now Heavy"/>
                <a:cs typeface="Now Heavy"/>
                <a:sym typeface="Now Heavy"/>
              </a:rPr>
              <a:t>Peluang</a:t>
            </a:r>
            <a:r>
              <a:rPr lang="en-US" sz="2400" dirty="0">
                <a:solidFill>
                  <a:srgbClr val="000000"/>
                </a:solidFill>
                <a:latin typeface="Now Heavy"/>
                <a:ea typeface="Now Heavy"/>
                <a:cs typeface="Now Heavy"/>
                <a:sym typeface="Now Heav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w Heavy"/>
                <a:ea typeface="Now Heavy"/>
                <a:cs typeface="Now Heavy"/>
                <a:sym typeface="Now Heavy"/>
              </a:rPr>
              <a:t>Pemanfaatan</a:t>
            </a:r>
            <a:r>
              <a:rPr lang="en-US" sz="2400" dirty="0">
                <a:solidFill>
                  <a:srgbClr val="000000"/>
                </a:solidFill>
                <a:latin typeface="Now Heavy"/>
                <a:ea typeface="Now Heavy"/>
                <a:cs typeface="Now Heavy"/>
                <a:sym typeface="Now Heavy"/>
              </a:rPr>
              <a:t> Biochar </a:t>
            </a:r>
            <a:r>
              <a:rPr lang="en-US" sz="2400" dirty="0" err="1">
                <a:solidFill>
                  <a:srgbClr val="000000"/>
                </a:solidFill>
                <a:latin typeface="Now Heavy"/>
                <a:ea typeface="Now Heavy"/>
                <a:cs typeface="Now Heavy"/>
                <a:sym typeface="Now Heavy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Now Heavy"/>
                <a:ea typeface="Now Heavy"/>
                <a:cs typeface="Now Heavy"/>
                <a:sym typeface="Now Heav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w Heavy"/>
                <a:ea typeface="Now Heavy"/>
                <a:cs typeface="Now Heavy"/>
                <a:sym typeface="Now Heavy"/>
              </a:rPr>
              <a:t>Pertanian</a:t>
            </a:r>
            <a:endParaRPr lang="en-US" sz="2400" dirty="0">
              <a:solidFill>
                <a:srgbClr val="000000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87989" y="1190959"/>
            <a:ext cx="761821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Teknologi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pirolisis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yang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belum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dikuasai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Kualitas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biochar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tergantung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pada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bahan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baku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dan proses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pirolisis</a:t>
            </a:r>
            <a:endParaRPr lang="en-US" sz="2000" spc="141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Memerlukan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teknik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aplikasi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yang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benar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Dibutuhkan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kuantitas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yang sangat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besar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membutuhkan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waktu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untuk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hasil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yang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nyata</a:t>
            </a:r>
            <a:endParaRPr lang="en-US" sz="2000" spc="141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2" name="Freeform 12"/>
          <p:cNvSpPr/>
          <p:nvPr/>
        </p:nvSpPr>
        <p:spPr>
          <a:xfrm rot="-10800000" flipH="1">
            <a:off x="10920173" y="5879187"/>
            <a:ext cx="586027" cy="586027"/>
          </a:xfrm>
          <a:custGeom>
            <a:avLst/>
            <a:gdLst/>
            <a:ahLst/>
            <a:cxnLst/>
            <a:rect l="l" t="t" r="r" b="b"/>
            <a:pathLst>
              <a:path w="879041" h="879041">
                <a:moveTo>
                  <a:pt x="879041" y="0"/>
                </a:moveTo>
                <a:lnTo>
                  <a:pt x="0" y="0"/>
                </a:lnTo>
                <a:lnTo>
                  <a:pt x="0" y="879042"/>
                </a:lnTo>
                <a:lnTo>
                  <a:pt x="879041" y="879042"/>
                </a:lnTo>
                <a:lnTo>
                  <a:pt x="8790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13" name="Freeform 13"/>
          <p:cNvSpPr/>
          <p:nvPr/>
        </p:nvSpPr>
        <p:spPr>
          <a:xfrm rot="-10800000">
            <a:off x="481377" y="5879187"/>
            <a:ext cx="586027" cy="586027"/>
          </a:xfrm>
          <a:custGeom>
            <a:avLst/>
            <a:gdLst/>
            <a:ahLst/>
            <a:cxnLst/>
            <a:rect l="l" t="t" r="r" b="b"/>
            <a:pathLst>
              <a:path w="879041" h="879041">
                <a:moveTo>
                  <a:pt x="0" y="0"/>
                </a:moveTo>
                <a:lnTo>
                  <a:pt x="879041" y="0"/>
                </a:lnTo>
                <a:lnTo>
                  <a:pt x="879041" y="879042"/>
                </a:lnTo>
                <a:lnTo>
                  <a:pt x="0" y="879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570238-6054-1615-82A4-8600913831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944" y="354237"/>
            <a:ext cx="4424264" cy="5170714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8E3D144C-2691-E4E9-EC5D-3095803343EB}"/>
              </a:ext>
            </a:extLst>
          </p:cNvPr>
          <p:cNvSpPr txBox="1"/>
          <p:nvPr/>
        </p:nvSpPr>
        <p:spPr>
          <a:xfrm>
            <a:off x="4759697" y="3594842"/>
            <a:ext cx="741237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Meningkatnya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kesuburan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tanah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hasil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pertanian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kesejahteraan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petani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dan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pendapatan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negara.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mengurangi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ketergantungan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pada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pupuk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kimia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Menyimpan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karbon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dan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mencegah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dekomposisi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biomasa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yang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menghasilkan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metana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(CH₄) dan dinitrogen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oksida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(N₂O).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berpeluang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sebagai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media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untuk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hidroponik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atau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spc="14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pertanian</a:t>
            </a:r>
            <a:r>
              <a:rPr lang="en-US" sz="2000" spc="14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urban,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20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I Areas of Focus 2024_150ppi.pptx" id="{590BD63F-5164-49D6-9311-CDE9D136E7FC}" vid="{BD779CF7-4F3A-48AB-8D49-5589C67411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6d434e-4886-4e2e-ad5d-4cefdae96ba9">XYD35VXQVAPK-758663126-107</_dlc_DocId>
    <_dlc_DocIdUrl xmlns="386d434e-4886-4e2e-ad5d-4cefdae96ba9">
      <Url>https://cabi852.sharepoint.com/sites/Deployment/_layouts/15/DocIdRedir.aspx?ID=XYD35VXQVAPK-758663126-107</Url>
      <Description>XYD35VXQVAPK-758663126-107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8D79C7563AD43B2BA0E452D425CAF" ma:contentTypeVersion="4" ma:contentTypeDescription="Create a new document." ma:contentTypeScope="" ma:versionID="27b07749003e01d26a1a3cb9cfc6bb7f">
  <xsd:schema xmlns:xsd="http://www.w3.org/2001/XMLSchema" xmlns:xs="http://www.w3.org/2001/XMLSchema" xmlns:p="http://schemas.microsoft.com/office/2006/metadata/properties" xmlns:ns2="386d434e-4886-4e2e-ad5d-4cefdae96ba9" xmlns:ns3="18ff7356-8b7d-47b6-a83d-6f9c4e8fc7a9" targetNamespace="http://schemas.microsoft.com/office/2006/metadata/properties" ma:root="true" ma:fieldsID="eded8dc980d14d6e018c62e58ad88852" ns2:_="" ns3:_="">
    <xsd:import namespace="386d434e-4886-4e2e-ad5d-4cefdae96ba9"/>
    <xsd:import namespace="18ff7356-8b7d-47b6-a83d-6f9c4e8fc7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d434e-4886-4e2e-ad5d-4cefdae96b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f7356-8b7d-47b6-a83d-6f9c4e8fc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06CF8-943A-44DE-8921-4B7F79A6D2D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5C0749C-1F51-4AAB-BC6C-90FD5F5C7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FAC203-5178-471E-A2F4-2D63654BF997}">
  <ds:schemaRefs>
    <ds:schemaRef ds:uri="http://schemas.microsoft.com/office/2006/metadata/properties"/>
    <ds:schemaRef ds:uri="http://schemas.microsoft.com/office/infopath/2007/PartnerControls"/>
    <ds:schemaRef ds:uri="386d434e-4886-4e2e-ad5d-4cefdae96ba9"/>
  </ds:schemaRefs>
</ds:datastoreItem>
</file>

<file path=customXml/itemProps4.xml><?xml version="1.0" encoding="utf-8"?>
<ds:datastoreItem xmlns:ds="http://schemas.openxmlformats.org/officeDocument/2006/customXml" ds:itemID="{79ABCB4A-FAE1-4CC4-8332-6C126FC65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d434e-4886-4e2e-ad5d-4cefdae96ba9"/>
    <ds:schemaRef ds:uri="18ff7356-8b7d-47b6-a83d-6f9c4e8fc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e892a75-59a0-4e0e-9b97-f68af558ca2b}" enabled="1" method="Standard" siteId="{9f1098df-eebc-4be7-9878-bc3c8d059fd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419</Words>
  <Application>Microsoft Macintosh PowerPoint</Application>
  <PresentationFormat>Widescreen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Canva Sans</vt:lpstr>
      <vt:lpstr>Canva Sans Bold</vt:lpstr>
      <vt:lpstr>Garet</vt:lpstr>
      <vt:lpstr>Garet Bold</vt:lpstr>
      <vt:lpstr>Kenao Sans Serif</vt:lpstr>
      <vt:lpstr>Now Bold</vt:lpstr>
      <vt:lpstr>Now Heavy</vt:lpstr>
      <vt:lpstr>Open Sans</vt:lpstr>
      <vt:lpstr>Poppins</vt:lpstr>
      <vt:lpstr>System Font</vt:lpstr>
      <vt:lpstr>Yeseva One</vt:lpstr>
      <vt:lpstr>Office Theme</vt:lpstr>
      <vt:lpstr>Biochar: Solusi Masa Depan Untuk Pertanian Berkelanjutan Dan Kesuburan Tanah Yang Lebih Baik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 Fook Wing</dc:creator>
  <cp:lastModifiedBy>Chan Fook Wing</cp:lastModifiedBy>
  <cp:revision>4</cp:revision>
  <cp:lastPrinted>2019-05-07T13:23:10Z</cp:lastPrinted>
  <dcterms:created xsi:type="dcterms:W3CDTF">2024-12-22T09:11:21Z</dcterms:created>
  <dcterms:modified xsi:type="dcterms:W3CDTF">2025-01-15T08:50:21Z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2021-02-23T15:21:12Z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e2716a63-cba1-4343-841a-9d50cdec41e3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0x01010049B8D79C7563AD43B2BA0E452D425CAF</vt:lpwstr>
  </property>
  <property fmtid="{D5CDD505-2E9C-101B-9397-08002B2CF9AE}" pid="10" name="_dlc_DocIdItemGuid">
    <vt:lpwstr>e90d2c1b-3b2f-4014-ad88-b730cba1f783</vt:lpwstr>
  </property>
  <property fmtid="{D5CDD505-2E9C-101B-9397-08002B2CF9AE}" pid="11" name="_ExtendedDescription">
    <vt:lpwstr/>
  </property>
</Properties>
</file>