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4"/>
  </p:notesMasterIdLst>
  <p:sldIdLst>
    <p:sldId id="256" r:id="rId6"/>
    <p:sldId id="305" r:id="rId7"/>
    <p:sldId id="266" r:id="rId8"/>
    <p:sldId id="275" r:id="rId9"/>
    <p:sldId id="285" r:id="rId10"/>
    <p:sldId id="281" r:id="rId11"/>
    <p:sldId id="257" r:id="rId12"/>
    <p:sldId id="31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61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817E"/>
    <a:srgbClr val="39434F"/>
    <a:srgbClr val="131F24"/>
    <a:srgbClr val="1A2327"/>
    <a:srgbClr val="2C5467"/>
    <a:srgbClr val="A2C3BF"/>
    <a:srgbClr val="3F94AA"/>
    <a:srgbClr val="C6A900"/>
    <a:srgbClr val="429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79A95C-46AF-7A4B-9F11-8E6ABAA486AF}" v="1" dt="2025-01-15T08:50:40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2"/>
    <p:restoredTop sz="95674" autoAdjust="0"/>
  </p:normalViewPr>
  <p:slideViewPr>
    <p:cSldViewPr snapToGrid="0" snapToObjects="1">
      <p:cViewPr varScale="1">
        <p:scale>
          <a:sx n="99" d="100"/>
          <a:sy n="99" d="100"/>
        </p:scale>
        <p:origin x="1240" y="480"/>
      </p:cViewPr>
      <p:guideLst>
        <p:guide orient="horz" pos="2319"/>
        <p:guide pos="61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0C1ED8-23B9-8D4F-AADC-AC687C2DAE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18B3CB-7503-754E-91E8-70EF7BAA1D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6C8D5-A618-BE43-A4DD-DED0B6B1ED05}" type="datetimeFigureOut">
              <a:rPr lang="en-US" smtClean="0"/>
              <a:t>1/15/25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2D4483E-6894-9244-9156-2EB17C28C2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D4FAA1-FED7-814B-A5E0-D8A994C50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6F77C-FEA3-5540-9E57-84A64E50DE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AFF33-192E-CE48-A5C6-B9695BC51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08594-7A58-7242-BA5C-327907F1CA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the white line that appears between the images and the banner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08594-7A58-7242-BA5C-327907F1CA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4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gif"/><Relationship Id="rId18" Type="http://schemas.openxmlformats.org/officeDocument/2006/relationships/image" Target="../media/image33.gif"/><Relationship Id="rId26" Type="http://schemas.openxmlformats.org/officeDocument/2006/relationships/image" Target="../media/image41.gif"/><Relationship Id="rId39" Type="http://schemas.openxmlformats.org/officeDocument/2006/relationships/image" Target="../media/image54.gif"/><Relationship Id="rId21" Type="http://schemas.openxmlformats.org/officeDocument/2006/relationships/image" Target="../media/image36.gif"/><Relationship Id="rId34" Type="http://schemas.openxmlformats.org/officeDocument/2006/relationships/image" Target="../media/image49.gif"/><Relationship Id="rId42" Type="http://schemas.openxmlformats.org/officeDocument/2006/relationships/image" Target="../media/image57.gif"/><Relationship Id="rId47" Type="http://schemas.openxmlformats.org/officeDocument/2006/relationships/image" Target="../media/image62.gif"/><Relationship Id="rId7" Type="http://schemas.openxmlformats.org/officeDocument/2006/relationships/image" Target="../media/image22.gif"/><Relationship Id="rId2" Type="http://schemas.openxmlformats.org/officeDocument/2006/relationships/image" Target="../media/image17.gif"/><Relationship Id="rId16" Type="http://schemas.openxmlformats.org/officeDocument/2006/relationships/image" Target="../media/image31.gif"/><Relationship Id="rId29" Type="http://schemas.openxmlformats.org/officeDocument/2006/relationships/image" Target="../media/image44.gif"/><Relationship Id="rId11" Type="http://schemas.openxmlformats.org/officeDocument/2006/relationships/image" Target="../media/image26.gif"/><Relationship Id="rId24" Type="http://schemas.openxmlformats.org/officeDocument/2006/relationships/image" Target="../media/image39.gif"/><Relationship Id="rId32" Type="http://schemas.openxmlformats.org/officeDocument/2006/relationships/image" Target="../media/image47.gif"/><Relationship Id="rId37" Type="http://schemas.openxmlformats.org/officeDocument/2006/relationships/image" Target="../media/image52.gif"/><Relationship Id="rId40" Type="http://schemas.openxmlformats.org/officeDocument/2006/relationships/image" Target="../media/image55.gif"/><Relationship Id="rId45" Type="http://schemas.openxmlformats.org/officeDocument/2006/relationships/image" Target="../media/image60.gif"/><Relationship Id="rId5" Type="http://schemas.openxmlformats.org/officeDocument/2006/relationships/image" Target="../media/image20.gif"/><Relationship Id="rId15" Type="http://schemas.openxmlformats.org/officeDocument/2006/relationships/image" Target="../media/image30.gif"/><Relationship Id="rId23" Type="http://schemas.openxmlformats.org/officeDocument/2006/relationships/image" Target="../media/image38.gif"/><Relationship Id="rId28" Type="http://schemas.openxmlformats.org/officeDocument/2006/relationships/image" Target="../media/image43.gif"/><Relationship Id="rId36" Type="http://schemas.openxmlformats.org/officeDocument/2006/relationships/image" Target="../media/image51.gif"/><Relationship Id="rId49" Type="http://schemas.openxmlformats.org/officeDocument/2006/relationships/image" Target="../media/image64.emf"/><Relationship Id="rId10" Type="http://schemas.openxmlformats.org/officeDocument/2006/relationships/image" Target="../media/image25.gif"/><Relationship Id="rId19" Type="http://schemas.openxmlformats.org/officeDocument/2006/relationships/image" Target="../media/image34.gif"/><Relationship Id="rId31" Type="http://schemas.openxmlformats.org/officeDocument/2006/relationships/image" Target="../media/image46.gif"/><Relationship Id="rId44" Type="http://schemas.openxmlformats.org/officeDocument/2006/relationships/image" Target="../media/image59.gif"/><Relationship Id="rId4" Type="http://schemas.openxmlformats.org/officeDocument/2006/relationships/image" Target="../media/image19.gif"/><Relationship Id="rId9" Type="http://schemas.openxmlformats.org/officeDocument/2006/relationships/image" Target="../media/image24.gif"/><Relationship Id="rId14" Type="http://schemas.openxmlformats.org/officeDocument/2006/relationships/image" Target="../media/image29.gif"/><Relationship Id="rId22" Type="http://schemas.openxmlformats.org/officeDocument/2006/relationships/image" Target="../media/image37.gif"/><Relationship Id="rId27" Type="http://schemas.openxmlformats.org/officeDocument/2006/relationships/image" Target="../media/image42.gif"/><Relationship Id="rId30" Type="http://schemas.openxmlformats.org/officeDocument/2006/relationships/image" Target="../media/image45.gif"/><Relationship Id="rId35" Type="http://schemas.openxmlformats.org/officeDocument/2006/relationships/image" Target="../media/image50.gif"/><Relationship Id="rId43" Type="http://schemas.openxmlformats.org/officeDocument/2006/relationships/image" Target="../media/image58.gif"/><Relationship Id="rId48" Type="http://schemas.openxmlformats.org/officeDocument/2006/relationships/image" Target="../media/image63.gif"/><Relationship Id="rId8" Type="http://schemas.openxmlformats.org/officeDocument/2006/relationships/image" Target="../media/image23.gif"/><Relationship Id="rId3" Type="http://schemas.openxmlformats.org/officeDocument/2006/relationships/image" Target="../media/image18.gif"/><Relationship Id="rId12" Type="http://schemas.openxmlformats.org/officeDocument/2006/relationships/image" Target="../media/image27.gif"/><Relationship Id="rId17" Type="http://schemas.openxmlformats.org/officeDocument/2006/relationships/image" Target="../media/image32.gif"/><Relationship Id="rId25" Type="http://schemas.openxmlformats.org/officeDocument/2006/relationships/image" Target="../media/image40.gif"/><Relationship Id="rId33" Type="http://schemas.openxmlformats.org/officeDocument/2006/relationships/image" Target="../media/image48.gif"/><Relationship Id="rId38" Type="http://schemas.openxmlformats.org/officeDocument/2006/relationships/image" Target="../media/image53.gif"/><Relationship Id="rId46" Type="http://schemas.openxmlformats.org/officeDocument/2006/relationships/image" Target="../media/image61.gif"/><Relationship Id="rId20" Type="http://schemas.openxmlformats.org/officeDocument/2006/relationships/image" Target="../media/image35.gif"/><Relationship Id="rId41" Type="http://schemas.openxmlformats.org/officeDocument/2006/relationships/image" Target="../media/image56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gi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AB0320-A8F8-9145-9375-AD410D692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4398964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0BC2ECB-A510-8446-ACC0-0E2D63A36D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43989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change image.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CE29D-E029-464C-9EC0-2985BAD973D3}"/>
              </a:ext>
            </a:extLst>
          </p:cNvPr>
          <p:cNvSpPr/>
          <p:nvPr userDrawn="1"/>
        </p:nvSpPr>
        <p:spPr>
          <a:xfrm>
            <a:off x="0" y="4399280"/>
            <a:ext cx="12192000" cy="1889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AD466-6E3F-4E47-96FC-325392024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63111"/>
            <a:ext cx="12192000" cy="3200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84FDE-357D-E74A-A066-D57E2FC7D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39163"/>
            <a:ext cx="12192000" cy="2059800"/>
          </a:xfrm>
          <a:gradFill flip="none" rotWithShape="1">
            <a:gsLst>
              <a:gs pos="53000">
                <a:srgbClr val="000000">
                  <a:alpha val="35000"/>
                </a:srgbClr>
              </a:gs>
              <a:gs pos="0">
                <a:schemeClr val="tx1">
                  <a:alpha val="6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 tIns="180000" bIns="180000"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0AB326-8565-F149-8EDB-A7DDAFE110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309055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 dirty="0"/>
              <a:t>Data collected by (names of contributors and production team)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7FCC715-0815-0D47-A9CA-D57DAC9605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629116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 dirty="0"/>
              <a:t>Analysis and Compilation by (names of contributors)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053E51A-6C17-8F4E-9F26-B9E529C42C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5949177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 dirty="0"/>
              <a:t>Presenters name, date, event</a:t>
            </a:r>
          </a:p>
        </p:txBody>
      </p:sp>
    </p:spTree>
    <p:extLst>
      <p:ext uri="{BB962C8B-B14F-4D97-AF65-F5344CB8AC3E}">
        <p14:creationId xmlns:p14="http://schemas.microsoft.com/office/powerpoint/2010/main" val="2419979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33E8B0-855A-C544-839C-5603CF769D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1917" y="3997266"/>
            <a:ext cx="978344" cy="19614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C6BE36-32F8-7F47-B794-08B4699CF3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731" y="1056985"/>
            <a:ext cx="5434283" cy="35634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2" name="Graphic 1" descr="Monitor">
            <a:extLst>
              <a:ext uri="{FF2B5EF4-FFF2-40B4-BE49-F238E27FC236}">
                <a16:creationId xmlns:a16="http://schemas.microsoft.com/office/drawing/2014/main" id="{03B964EA-D945-0B41-A2F9-431CD70F78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42" y="-530258"/>
            <a:ext cx="7619025" cy="7619025"/>
          </a:xfrm>
          <a:prstGeom prst="rect">
            <a:avLst/>
          </a:prstGeom>
        </p:spPr>
      </p:pic>
      <p:pic>
        <p:nvPicPr>
          <p:cNvPr id="3" name="Graphic 2" descr="Smart Phone">
            <a:extLst>
              <a:ext uri="{FF2B5EF4-FFF2-40B4-BE49-F238E27FC236}">
                <a16:creationId xmlns:a16="http://schemas.microsoft.com/office/drawing/2014/main" id="{465C722C-9274-6949-BE6C-0F974FE13C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01694" y="3565149"/>
            <a:ext cx="2599302" cy="25993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4C3D7-182B-174D-A5B2-2C3FC7D6F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8737" y="3414009"/>
            <a:ext cx="3475493" cy="23045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4" name="Graphic 3" descr="Tablet">
            <a:extLst>
              <a:ext uri="{FF2B5EF4-FFF2-40B4-BE49-F238E27FC236}">
                <a16:creationId xmlns:a16="http://schemas.microsoft.com/office/drawing/2014/main" id="{ECCC53F5-7F32-694A-B368-694F9F78118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59396" y="2132941"/>
            <a:ext cx="4866723" cy="486672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E0BD44-6B88-1E4A-84AD-46E0257FB1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402" y="1056889"/>
            <a:ext cx="5403504" cy="3509317"/>
          </a:xfrm>
          <a:custGeom>
            <a:avLst/>
            <a:gdLst>
              <a:gd name="connsiteX0" fmla="*/ 0 w 2028825"/>
              <a:gd name="connsiteY0" fmla="*/ 0 h 1317625"/>
              <a:gd name="connsiteX1" fmla="*/ 2028825 w 2028825"/>
              <a:gd name="connsiteY1" fmla="*/ 0 h 1317625"/>
              <a:gd name="connsiteX2" fmla="*/ 2028825 w 2028825"/>
              <a:gd name="connsiteY2" fmla="*/ 784225 h 1317625"/>
              <a:gd name="connsiteX3" fmla="*/ 1760539 w 2028825"/>
              <a:gd name="connsiteY3" fmla="*/ 784225 h 1317625"/>
              <a:gd name="connsiteX4" fmla="*/ 1682750 w 2028825"/>
              <a:gd name="connsiteY4" fmla="*/ 862014 h 1317625"/>
              <a:gd name="connsiteX5" fmla="*/ 1682750 w 2028825"/>
              <a:gd name="connsiteY5" fmla="*/ 1317625 h 1317625"/>
              <a:gd name="connsiteX6" fmla="*/ 0 w 2028825"/>
              <a:gd name="connsiteY6" fmla="*/ 1317625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8825" h="1317625">
                <a:moveTo>
                  <a:pt x="0" y="0"/>
                </a:moveTo>
                <a:lnTo>
                  <a:pt x="2028825" y="0"/>
                </a:lnTo>
                <a:lnTo>
                  <a:pt x="2028825" y="784225"/>
                </a:lnTo>
                <a:lnTo>
                  <a:pt x="1760539" y="784225"/>
                </a:lnTo>
                <a:cubicBezTo>
                  <a:pt x="1717577" y="784225"/>
                  <a:pt x="1682750" y="819052"/>
                  <a:pt x="1682750" y="862014"/>
                </a:cubicBezTo>
                <a:lnTo>
                  <a:pt x="1682750" y="1317625"/>
                </a:lnTo>
                <a:lnTo>
                  <a:pt x="0" y="13176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6" name="Picture Placeholder 36">
            <a:extLst>
              <a:ext uri="{FF2B5EF4-FFF2-40B4-BE49-F238E27FC236}">
                <a16:creationId xmlns:a16="http://schemas.microsoft.com/office/drawing/2014/main" id="{ED900B51-13E2-3940-A119-C79093BBB5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65258" y="3429000"/>
            <a:ext cx="3475493" cy="22352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14A3021C-2CD1-6043-AB3B-C0BA620595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02414" y="3991697"/>
            <a:ext cx="972462" cy="174620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4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_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3FB3EF-685B-0041-886F-6731BB3EE6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465" y="787619"/>
            <a:ext cx="4001474" cy="515745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551562-1E58-144E-A3F2-CC1C0EEF3A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3466" y="569976"/>
            <a:ext cx="4001474" cy="554126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6" name="Graphic 5" descr="Open book">
            <a:extLst>
              <a:ext uri="{FF2B5EF4-FFF2-40B4-BE49-F238E27FC236}">
                <a16:creationId xmlns:a16="http://schemas.microsoft.com/office/drawing/2014/main" id="{36132B34-45A1-AD46-BE61-17C962DFCE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460" y="685800"/>
            <a:ext cx="1008888" cy="1008888"/>
          </a:xfrm>
          <a:prstGeom prst="rect">
            <a:avLst/>
          </a:prstGeom>
        </p:spPr>
      </p:pic>
      <p:pic>
        <p:nvPicPr>
          <p:cNvPr id="7" name="Graphic 6" descr="Open book">
            <a:extLst>
              <a:ext uri="{FF2B5EF4-FFF2-40B4-BE49-F238E27FC236}">
                <a16:creationId xmlns:a16="http://schemas.microsoft.com/office/drawing/2014/main" id="{BBFD2C56-5500-944E-AC84-FF22694DC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460" y="2711958"/>
            <a:ext cx="1008888" cy="1008888"/>
          </a:xfrm>
          <a:prstGeom prst="rect">
            <a:avLst/>
          </a:prstGeom>
        </p:spPr>
      </p:pic>
      <p:pic>
        <p:nvPicPr>
          <p:cNvPr id="8" name="Graphic 7" descr="Open book">
            <a:extLst>
              <a:ext uri="{FF2B5EF4-FFF2-40B4-BE49-F238E27FC236}">
                <a16:creationId xmlns:a16="http://schemas.microsoft.com/office/drawing/2014/main" id="{9FC41E2E-7C76-624B-97B7-C617D7816C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460" y="4738116"/>
            <a:ext cx="1008888" cy="1008888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6EBCC5A-356D-7949-BF0B-5F1D71CAE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40148" y="774059"/>
            <a:ext cx="6268387" cy="920629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dirty="0"/>
              <a:t>1st point about the book goes here 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/>
              <a:t>could extend to 2 lines </a:t>
            </a:r>
            <a:r>
              <a:rPr lang="en-US" dirty="0"/>
              <a:t>only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1C592AB-F2B2-6649-9FE9-F586A65628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147" y="2804027"/>
            <a:ext cx="6268387" cy="920629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b="1" dirty="0"/>
              <a:t>2nd point about the book </a:t>
            </a:r>
            <a:r>
              <a:rPr lang="en-US" dirty="0"/>
              <a:t>goes here and could extend to 2 lines only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A77E900-D823-8E4E-999E-B883E4606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147" y="4815706"/>
            <a:ext cx="6268387" cy="920629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b="1" dirty="0"/>
              <a:t>3rd point </a:t>
            </a:r>
            <a:r>
              <a:rPr lang="en-US" dirty="0"/>
              <a:t>about the book goes here </a:t>
            </a:r>
            <a:br>
              <a:rPr lang="en-US" dirty="0"/>
            </a:br>
            <a:r>
              <a:rPr lang="en-US" dirty="0"/>
              <a:t>and could extend to 2 lines only</a:t>
            </a:r>
          </a:p>
        </p:txBody>
      </p:sp>
    </p:spTree>
    <p:extLst>
      <p:ext uri="{BB962C8B-B14F-4D97-AF65-F5344CB8AC3E}">
        <p14:creationId xmlns:p14="http://schemas.microsoft.com/office/powerpoint/2010/main" val="3241953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_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C88FCD-B965-277E-C75F-282ED2A1CC87}"/>
              </a:ext>
            </a:extLst>
          </p:cNvPr>
          <p:cNvGrpSpPr/>
          <p:nvPr userDrawn="1"/>
        </p:nvGrpSpPr>
        <p:grpSpPr>
          <a:xfrm>
            <a:off x="941935" y="1416592"/>
            <a:ext cx="785007" cy="639310"/>
            <a:chOff x="941935" y="1384772"/>
            <a:chExt cx="785007" cy="6393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F5C8E53-6634-E979-50D0-7203734B1C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935" y="1384772"/>
              <a:ext cx="785006" cy="47233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4CD0485-C035-FA1F-18DC-4A5E4F565E0E}"/>
                </a:ext>
              </a:extLst>
            </p:cNvPr>
            <p:cNvSpPr txBox="1"/>
            <p:nvPr userDrawn="1"/>
          </p:nvSpPr>
          <p:spPr>
            <a:xfrm>
              <a:off x="941936" y="182402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Afghanistan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D676631-799E-F3C0-24F9-38086347B177}"/>
              </a:ext>
            </a:extLst>
          </p:cNvPr>
          <p:cNvGrpSpPr/>
          <p:nvPr userDrawn="1"/>
        </p:nvGrpSpPr>
        <p:grpSpPr>
          <a:xfrm>
            <a:off x="943163" y="2159035"/>
            <a:ext cx="794333" cy="643521"/>
            <a:chOff x="941935" y="2080681"/>
            <a:chExt cx="794333" cy="6435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96FAC2E-8865-392D-E4C4-048372DD21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262" y="2080681"/>
              <a:ext cx="785006" cy="47233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14673D-D4BD-2874-57BB-DA4239382C79}"/>
                </a:ext>
              </a:extLst>
            </p:cNvPr>
            <p:cNvSpPr txBox="1"/>
            <p:nvPr userDrawn="1"/>
          </p:nvSpPr>
          <p:spPr>
            <a:xfrm>
              <a:off x="941935" y="25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Botswana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D62101B-6A62-290F-2CEE-84D082101F5F}"/>
              </a:ext>
            </a:extLst>
          </p:cNvPr>
          <p:cNvGrpSpPr/>
          <p:nvPr userDrawn="1"/>
        </p:nvGrpSpPr>
        <p:grpSpPr>
          <a:xfrm>
            <a:off x="2513292" y="1417861"/>
            <a:ext cx="786675" cy="638041"/>
            <a:chOff x="2526878" y="1386041"/>
            <a:chExt cx="786675" cy="63804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6A5C905-CCEA-83BC-3CA9-E76C73C6A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8547" y="1386041"/>
              <a:ext cx="785006" cy="47233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38997C-67DA-5E61-74BD-C515E8A73A41}"/>
                </a:ext>
              </a:extLst>
            </p:cNvPr>
            <p:cNvSpPr txBox="1"/>
            <p:nvPr userDrawn="1"/>
          </p:nvSpPr>
          <p:spPr>
            <a:xfrm>
              <a:off x="2526878" y="182402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Anguilla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9CF055-1141-3664-D79E-00272CAB6BA9}"/>
              </a:ext>
            </a:extLst>
          </p:cNvPr>
          <p:cNvGrpSpPr/>
          <p:nvPr userDrawn="1"/>
        </p:nvGrpSpPr>
        <p:grpSpPr>
          <a:xfrm>
            <a:off x="4104308" y="1417861"/>
            <a:ext cx="793552" cy="638041"/>
            <a:chOff x="4097410" y="1386041"/>
            <a:chExt cx="793552" cy="63804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729019-485B-DFAC-86E2-8B5F79A4DF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5956" y="1386041"/>
              <a:ext cx="785006" cy="47233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367F0F-D156-79B2-1DCA-469050536CD8}"/>
                </a:ext>
              </a:extLst>
            </p:cNvPr>
            <p:cNvSpPr txBox="1"/>
            <p:nvPr userDrawn="1"/>
          </p:nvSpPr>
          <p:spPr>
            <a:xfrm>
              <a:off x="4097410" y="182402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Australia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FD4CCC-EDD2-B978-B530-2440148B79BC}"/>
              </a:ext>
            </a:extLst>
          </p:cNvPr>
          <p:cNvGrpSpPr/>
          <p:nvPr userDrawn="1"/>
        </p:nvGrpSpPr>
        <p:grpSpPr>
          <a:xfrm>
            <a:off x="5686121" y="1428250"/>
            <a:ext cx="785006" cy="627652"/>
            <a:chOff x="5687584" y="1396430"/>
            <a:chExt cx="785006" cy="62765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2B686B-6894-7122-6056-507AD78120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3296" y="1396430"/>
              <a:ext cx="778353" cy="47233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BA2C8B-CE2F-88ED-B620-5D9A0B8FC374}"/>
                </a:ext>
              </a:extLst>
            </p:cNvPr>
            <p:cNvSpPr txBox="1"/>
            <p:nvPr userDrawn="1"/>
          </p:nvSpPr>
          <p:spPr>
            <a:xfrm>
              <a:off x="5687584" y="182402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Bahamas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1AF154-3AD0-EE29-F5A4-BD934DF33F84}"/>
              </a:ext>
            </a:extLst>
          </p:cNvPr>
          <p:cNvGrpSpPr/>
          <p:nvPr userDrawn="1"/>
        </p:nvGrpSpPr>
        <p:grpSpPr>
          <a:xfrm>
            <a:off x="7297819" y="1428250"/>
            <a:ext cx="785634" cy="627652"/>
            <a:chOff x="7295083" y="1396430"/>
            <a:chExt cx="785634" cy="62765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8C72844-C074-94DC-0146-B283A76059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083" y="1396430"/>
              <a:ext cx="785006" cy="47233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B88D0C-65C9-F670-4472-0B6758CB2114}"/>
                </a:ext>
              </a:extLst>
            </p:cNvPr>
            <p:cNvSpPr txBox="1"/>
            <p:nvPr userDrawn="1"/>
          </p:nvSpPr>
          <p:spPr>
            <a:xfrm>
              <a:off x="7295711" y="182402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Bangladesh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BCA466-44A4-01CF-879F-DB594B1A1D9F}"/>
              </a:ext>
            </a:extLst>
          </p:cNvPr>
          <p:cNvGrpSpPr/>
          <p:nvPr userDrawn="1"/>
        </p:nvGrpSpPr>
        <p:grpSpPr>
          <a:xfrm>
            <a:off x="8919788" y="1428250"/>
            <a:ext cx="785321" cy="632737"/>
            <a:chOff x="8907326" y="1396430"/>
            <a:chExt cx="785321" cy="63273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7D56F56-0E2D-D658-2A38-CA9C68958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7326" y="1396430"/>
              <a:ext cx="785006" cy="47233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0B887A-11AB-743A-811A-2B7F73C682A5}"/>
                </a:ext>
              </a:extLst>
            </p:cNvPr>
            <p:cNvSpPr txBox="1"/>
            <p:nvPr userDrawn="1"/>
          </p:nvSpPr>
          <p:spPr>
            <a:xfrm>
              <a:off x="8907641" y="1829112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Barbados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095156-0D6F-4EB2-D524-DEADEF3BE47A}"/>
              </a:ext>
            </a:extLst>
          </p:cNvPr>
          <p:cNvGrpSpPr/>
          <p:nvPr userDrawn="1"/>
        </p:nvGrpSpPr>
        <p:grpSpPr>
          <a:xfrm>
            <a:off x="10501263" y="1428250"/>
            <a:ext cx="785006" cy="627652"/>
            <a:chOff x="10495001" y="1396430"/>
            <a:chExt cx="785006" cy="62765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85E23D2-4200-2F72-41CE-23F10663C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5001" y="1396430"/>
              <a:ext cx="785006" cy="47233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ED45CE-FEED-8EEA-F717-5C696176C405}"/>
                </a:ext>
              </a:extLst>
            </p:cNvPr>
            <p:cNvSpPr txBox="1"/>
            <p:nvPr userDrawn="1"/>
          </p:nvSpPr>
          <p:spPr>
            <a:xfrm>
              <a:off x="10495001" y="182402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Bermuda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011E72-851B-3950-6B5B-0CE4C631A309}"/>
              </a:ext>
            </a:extLst>
          </p:cNvPr>
          <p:cNvGrpSpPr/>
          <p:nvPr userDrawn="1"/>
        </p:nvGrpSpPr>
        <p:grpSpPr>
          <a:xfrm>
            <a:off x="10491936" y="2152872"/>
            <a:ext cx="794333" cy="647237"/>
            <a:chOff x="941935" y="2776965"/>
            <a:chExt cx="794333" cy="64723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EEB1CA7-E7C8-E707-7FFF-9143317913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262" y="2776965"/>
              <a:ext cx="785006" cy="47233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171160B-3BB3-B789-E449-DB0627A069EC}"/>
                </a:ext>
              </a:extLst>
            </p:cNvPr>
            <p:cNvSpPr txBox="1"/>
            <p:nvPr userDrawn="1"/>
          </p:nvSpPr>
          <p:spPr>
            <a:xfrm>
              <a:off x="941935" y="32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Colombia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A20E58D-21FF-DE3B-3800-36B550DBF6B6}"/>
              </a:ext>
            </a:extLst>
          </p:cNvPr>
          <p:cNvGrpSpPr/>
          <p:nvPr userDrawn="1"/>
        </p:nvGrpSpPr>
        <p:grpSpPr>
          <a:xfrm>
            <a:off x="2303882" y="2157386"/>
            <a:ext cx="1201820" cy="643521"/>
            <a:chOff x="2325797" y="2080681"/>
            <a:chExt cx="1201820" cy="64352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521232F-5E61-044C-547D-456CB174C5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409" y="2080681"/>
              <a:ext cx="785006" cy="47233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50A3E3-39B2-8407-A466-9ED9FB308028}"/>
                </a:ext>
              </a:extLst>
            </p:cNvPr>
            <p:cNvSpPr txBox="1"/>
            <p:nvPr userDrawn="1"/>
          </p:nvSpPr>
          <p:spPr>
            <a:xfrm>
              <a:off x="2325797" y="2524147"/>
              <a:ext cx="120182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British Virgin Islands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F6C8C74-4386-A6B2-9507-4F5A9899B5AB}"/>
              </a:ext>
            </a:extLst>
          </p:cNvPr>
          <p:cNvGrpSpPr/>
          <p:nvPr userDrawn="1"/>
        </p:nvGrpSpPr>
        <p:grpSpPr>
          <a:xfrm>
            <a:off x="4104308" y="2157386"/>
            <a:ext cx="791948" cy="643521"/>
            <a:chOff x="5687583" y="2080681"/>
            <a:chExt cx="791948" cy="643521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648E76C-A804-D051-BC1D-E51CFCC0F7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4525" y="2080681"/>
              <a:ext cx="785006" cy="47233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63079F1-C756-E1BC-752B-D5BC468CFEB9}"/>
                </a:ext>
              </a:extLst>
            </p:cNvPr>
            <p:cNvSpPr txBox="1"/>
            <p:nvPr userDrawn="1"/>
          </p:nvSpPr>
          <p:spPr>
            <a:xfrm>
              <a:off x="5687583" y="25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Burundi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D4BB83F-C3EE-DBFF-F701-C2E68C3F3841}"/>
              </a:ext>
            </a:extLst>
          </p:cNvPr>
          <p:cNvGrpSpPr/>
          <p:nvPr userDrawn="1"/>
        </p:nvGrpSpPr>
        <p:grpSpPr>
          <a:xfrm>
            <a:off x="5686121" y="2157386"/>
            <a:ext cx="791153" cy="643521"/>
            <a:chOff x="7295710" y="2080681"/>
            <a:chExt cx="791153" cy="64352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F528278-C7A9-EAB4-BAAA-891DBEA2EA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1857" y="2080681"/>
              <a:ext cx="785006" cy="47233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8DC44C-443F-06E6-04F5-7E8E7C81D4FB}"/>
                </a:ext>
              </a:extLst>
            </p:cNvPr>
            <p:cNvSpPr txBox="1"/>
            <p:nvPr userDrawn="1"/>
          </p:nvSpPr>
          <p:spPr>
            <a:xfrm>
              <a:off x="7295710" y="25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Canada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9F7B9CE-32FA-63A9-7296-4024EE24E4D5}"/>
              </a:ext>
            </a:extLst>
          </p:cNvPr>
          <p:cNvGrpSpPr/>
          <p:nvPr userDrawn="1"/>
        </p:nvGrpSpPr>
        <p:grpSpPr>
          <a:xfrm>
            <a:off x="7297819" y="2162471"/>
            <a:ext cx="790358" cy="643521"/>
            <a:chOff x="8907640" y="2085766"/>
            <a:chExt cx="790358" cy="64352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6A18158-8D0A-0D54-31D8-76E107E43C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2992" y="2085766"/>
              <a:ext cx="785006" cy="472334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6F9324F-AC56-F353-0BE9-DE71993116AD}"/>
                </a:ext>
              </a:extLst>
            </p:cNvPr>
            <p:cNvSpPr txBox="1"/>
            <p:nvPr userDrawn="1"/>
          </p:nvSpPr>
          <p:spPr>
            <a:xfrm>
              <a:off x="8907640" y="2529232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Chile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FB912BD-E0D1-86AB-5D8E-86D0EC39E093}"/>
              </a:ext>
            </a:extLst>
          </p:cNvPr>
          <p:cNvGrpSpPr/>
          <p:nvPr userDrawn="1"/>
        </p:nvGrpSpPr>
        <p:grpSpPr>
          <a:xfrm>
            <a:off x="8919788" y="2152872"/>
            <a:ext cx="789560" cy="648035"/>
            <a:chOff x="10495000" y="2076167"/>
            <a:chExt cx="789560" cy="64803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6D2C781-F773-2B15-2FFC-2976F98D90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9554" y="2076167"/>
              <a:ext cx="785006" cy="472334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6AEF8D5-10CF-93AC-3BB1-61F76D1FAADB}"/>
                </a:ext>
              </a:extLst>
            </p:cNvPr>
            <p:cNvSpPr txBox="1"/>
            <p:nvPr userDrawn="1"/>
          </p:nvSpPr>
          <p:spPr>
            <a:xfrm>
              <a:off x="10495000" y="25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China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FAB4B5-1C39-6E28-C2DB-5405736B6F35}"/>
              </a:ext>
            </a:extLst>
          </p:cNvPr>
          <p:cNvGrpSpPr/>
          <p:nvPr userDrawn="1"/>
        </p:nvGrpSpPr>
        <p:grpSpPr>
          <a:xfrm>
            <a:off x="10493552" y="2836076"/>
            <a:ext cx="791008" cy="642060"/>
            <a:chOff x="940707" y="3475153"/>
            <a:chExt cx="791008" cy="64206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E580B7A-54D0-983D-3204-949838ABC0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709" y="3475153"/>
              <a:ext cx="785006" cy="472334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649D40D-28C5-05FC-D5D8-EFFD2EC117A4}"/>
                </a:ext>
              </a:extLst>
            </p:cNvPr>
            <p:cNvSpPr txBox="1"/>
            <p:nvPr userDrawn="1"/>
          </p:nvSpPr>
          <p:spPr>
            <a:xfrm>
              <a:off x="940707" y="3917158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Guyana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6B8BEED-0E5D-C314-A136-488D7AC18C81}"/>
              </a:ext>
            </a:extLst>
          </p:cNvPr>
          <p:cNvGrpSpPr/>
          <p:nvPr userDrawn="1"/>
        </p:nvGrpSpPr>
        <p:grpSpPr>
          <a:xfrm>
            <a:off x="952478" y="3532131"/>
            <a:ext cx="785006" cy="642060"/>
            <a:chOff x="2535411" y="3475153"/>
            <a:chExt cx="785006" cy="64206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0E0B2B9-E9FE-A382-03EB-B4FBBF40F0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411" y="3475153"/>
              <a:ext cx="785006" cy="472334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91C7ABE-10C7-6AF0-750B-896FD92102A8}"/>
                </a:ext>
              </a:extLst>
            </p:cNvPr>
            <p:cNvSpPr txBox="1"/>
            <p:nvPr userDrawn="1"/>
          </p:nvSpPr>
          <p:spPr>
            <a:xfrm>
              <a:off x="2547063" y="3917158"/>
              <a:ext cx="76028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India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202CFD1-E562-3A37-F68A-D7E5E5033307}"/>
              </a:ext>
            </a:extLst>
          </p:cNvPr>
          <p:cNvGrpSpPr/>
          <p:nvPr userDrawn="1"/>
        </p:nvGrpSpPr>
        <p:grpSpPr>
          <a:xfrm>
            <a:off x="2526770" y="3532131"/>
            <a:ext cx="785006" cy="642060"/>
            <a:chOff x="4109703" y="3475153"/>
            <a:chExt cx="785006" cy="64206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5036EB1-E228-CACF-6E08-3DB2814683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9703" y="3475153"/>
              <a:ext cx="785006" cy="472334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2901801-AC83-759A-60DB-2C6A86FE6F8C}"/>
                </a:ext>
              </a:extLst>
            </p:cNvPr>
            <p:cNvSpPr txBox="1"/>
            <p:nvPr userDrawn="1"/>
          </p:nvSpPr>
          <p:spPr>
            <a:xfrm>
              <a:off x="4113187" y="3917158"/>
              <a:ext cx="7808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Jamaica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164DA04-4953-1677-2C61-231CB0F8130D}"/>
              </a:ext>
            </a:extLst>
          </p:cNvPr>
          <p:cNvGrpSpPr/>
          <p:nvPr userDrawn="1"/>
        </p:nvGrpSpPr>
        <p:grpSpPr>
          <a:xfrm>
            <a:off x="4103422" y="3534085"/>
            <a:ext cx="802288" cy="640106"/>
            <a:chOff x="5686355" y="3477107"/>
            <a:chExt cx="802288" cy="640106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7261294-54A9-8493-5552-F0B9FACF41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3637" y="3477107"/>
              <a:ext cx="785006" cy="472334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45BA242-D6DE-9C41-587A-DABEE87416F7}"/>
                </a:ext>
              </a:extLst>
            </p:cNvPr>
            <p:cNvSpPr txBox="1"/>
            <p:nvPr userDrawn="1"/>
          </p:nvSpPr>
          <p:spPr>
            <a:xfrm>
              <a:off x="5686355" y="3917158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Kenya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CA2D7FA-5153-61DB-B008-2B92278A4960}"/>
              </a:ext>
            </a:extLst>
          </p:cNvPr>
          <p:cNvGrpSpPr/>
          <p:nvPr userDrawn="1"/>
        </p:nvGrpSpPr>
        <p:grpSpPr>
          <a:xfrm>
            <a:off x="5711549" y="3528475"/>
            <a:ext cx="793793" cy="645716"/>
            <a:chOff x="7294482" y="3471497"/>
            <a:chExt cx="793793" cy="645716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4BD65FFC-76E8-62BF-7797-95879AF1D7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4702" y="3471497"/>
              <a:ext cx="783573" cy="472334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808FCA-76EA-1199-7A45-EC6EBFB87C7A}"/>
                </a:ext>
              </a:extLst>
            </p:cNvPr>
            <p:cNvSpPr txBox="1"/>
            <p:nvPr userDrawn="1"/>
          </p:nvSpPr>
          <p:spPr>
            <a:xfrm>
              <a:off x="7294482" y="3917158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Malawi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F33539E-5236-DA17-33D8-25F0E089B40B}"/>
              </a:ext>
            </a:extLst>
          </p:cNvPr>
          <p:cNvGrpSpPr/>
          <p:nvPr userDrawn="1"/>
        </p:nvGrpSpPr>
        <p:grpSpPr>
          <a:xfrm>
            <a:off x="7311904" y="3539170"/>
            <a:ext cx="809808" cy="640106"/>
            <a:chOff x="8906412" y="3482192"/>
            <a:chExt cx="809808" cy="640106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8890794-B55E-D6F1-2710-51D48631BC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1214" y="3482192"/>
              <a:ext cx="785006" cy="472334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D557117-463D-B2D4-FB39-6ED6EDEBB28E}"/>
                </a:ext>
              </a:extLst>
            </p:cNvPr>
            <p:cNvSpPr txBox="1"/>
            <p:nvPr userDrawn="1"/>
          </p:nvSpPr>
          <p:spPr>
            <a:xfrm>
              <a:off x="8906412" y="3922243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Malaysia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EC662DF-8C28-C63B-61B6-68CF62B26587}"/>
              </a:ext>
            </a:extLst>
          </p:cNvPr>
          <p:cNvGrpSpPr/>
          <p:nvPr userDrawn="1"/>
        </p:nvGrpSpPr>
        <p:grpSpPr>
          <a:xfrm>
            <a:off x="8899264" y="3528475"/>
            <a:ext cx="813566" cy="645716"/>
            <a:chOff x="10493772" y="3471497"/>
            <a:chExt cx="813566" cy="645716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0511DC6C-689B-98C4-6806-D165989722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2332" y="3471497"/>
              <a:ext cx="785006" cy="472334"/>
            </a:xfrm>
            <a:prstGeom prst="rect">
              <a:avLst/>
            </a:prstGeom>
          </p:spPr>
        </p:pic>
        <p:sp>
          <p:nvSpPr>
            <p:cNvPr id="458" name="TextBox 457">
              <a:extLst>
                <a:ext uri="{FF2B5EF4-FFF2-40B4-BE49-F238E27FC236}">
                  <a16:creationId xmlns:a16="http://schemas.microsoft.com/office/drawing/2014/main" id="{B83ADEE2-BB71-A614-465A-3001F77D967D}"/>
                </a:ext>
              </a:extLst>
            </p:cNvPr>
            <p:cNvSpPr txBox="1"/>
            <p:nvPr userDrawn="1"/>
          </p:nvSpPr>
          <p:spPr>
            <a:xfrm>
              <a:off x="10493772" y="3917158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Mauritius</a:t>
              </a:r>
            </a:p>
          </p:txBody>
        </p:sp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6F3503CC-25CA-358F-63FD-A4EE596D80A7}"/>
              </a:ext>
            </a:extLst>
          </p:cNvPr>
          <p:cNvGrpSpPr/>
          <p:nvPr userDrawn="1"/>
        </p:nvGrpSpPr>
        <p:grpSpPr>
          <a:xfrm>
            <a:off x="10493552" y="3527457"/>
            <a:ext cx="791008" cy="648904"/>
            <a:chOff x="940707" y="4182584"/>
            <a:chExt cx="791008" cy="648904"/>
          </a:xfrm>
        </p:grpSpPr>
        <p:pic>
          <p:nvPicPr>
            <p:cNvPr id="460" name="Picture 459">
              <a:extLst>
                <a:ext uri="{FF2B5EF4-FFF2-40B4-BE49-F238E27FC236}">
                  <a16:creationId xmlns:a16="http://schemas.microsoft.com/office/drawing/2014/main" id="{8C02EB12-1242-E84E-55EF-4A074EAD9B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709" y="4182584"/>
              <a:ext cx="785006" cy="472334"/>
            </a:xfrm>
            <a:prstGeom prst="rect">
              <a:avLst/>
            </a:prstGeom>
          </p:spPr>
        </p:pic>
        <p:sp>
          <p:nvSpPr>
            <p:cNvPr id="461" name="TextBox 460">
              <a:extLst>
                <a:ext uri="{FF2B5EF4-FFF2-40B4-BE49-F238E27FC236}">
                  <a16:creationId xmlns:a16="http://schemas.microsoft.com/office/drawing/2014/main" id="{0BC32035-AD49-72E9-E8D5-44C105DC190A}"/>
                </a:ext>
              </a:extLst>
            </p:cNvPr>
            <p:cNvSpPr txBox="1"/>
            <p:nvPr userDrawn="1"/>
          </p:nvSpPr>
          <p:spPr>
            <a:xfrm>
              <a:off x="940707" y="4631433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Montserrat</a:t>
              </a:r>
            </a:p>
          </p:txBody>
        </p: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7096D61E-CCE3-E74E-5EA7-4AB1B7EE18DA}"/>
              </a:ext>
            </a:extLst>
          </p:cNvPr>
          <p:cNvGrpSpPr/>
          <p:nvPr userDrawn="1"/>
        </p:nvGrpSpPr>
        <p:grpSpPr>
          <a:xfrm>
            <a:off x="951829" y="4225682"/>
            <a:ext cx="788803" cy="648904"/>
            <a:chOff x="2531614" y="4182584"/>
            <a:chExt cx="788803" cy="648904"/>
          </a:xfrm>
        </p:grpSpPr>
        <p:pic>
          <p:nvPicPr>
            <p:cNvPr id="463" name="Picture 462">
              <a:extLst>
                <a:ext uri="{FF2B5EF4-FFF2-40B4-BE49-F238E27FC236}">
                  <a16:creationId xmlns:a16="http://schemas.microsoft.com/office/drawing/2014/main" id="{8D3EBD9F-0D5B-550E-253E-F535F3A2D4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1614" y="4182584"/>
              <a:ext cx="785006" cy="472334"/>
            </a:xfrm>
            <a:prstGeom prst="rect">
              <a:avLst/>
            </a:prstGeom>
          </p:spPr>
        </p:pic>
        <p:sp>
          <p:nvSpPr>
            <p:cNvPr id="464" name="TextBox 463">
              <a:extLst>
                <a:ext uri="{FF2B5EF4-FFF2-40B4-BE49-F238E27FC236}">
                  <a16:creationId xmlns:a16="http://schemas.microsoft.com/office/drawing/2014/main" id="{7281EBBB-EAE7-39A5-669C-EECFF690ECC1}"/>
                </a:ext>
              </a:extLst>
            </p:cNvPr>
            <p:cNvSpPr txBox="1"/>
            <p:nvPr userDrawn="1"/>
          </p:nvSpPr>
          <p:spPr>
            <a:xfrm>
              <a:off x="2532999" y="4631433"/>
              <a:ext cx="7874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Myanmar</a:t>
              </a:r>
            </a:p>
          </p:txBody>
        </p:sp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A13FF984-713D-1519-ECC0-D252ADCF4645}"/>
              </a:ext>
            </a:extLst>
          </p:cNvPr>
          <p:cNvGrpSpPr/>
          <p:nvPr userDrawn="1"/>
        </p:nvGrpSpPr>
        <p:grpSpPr>
          <a:xfrm>
            <a:off x="2522324" y="4225682"/>
            <a:ext cx="788853" cy="648904"/>
            <a:chOff x="4102109" y="4182584"/>
            <a:chExt cx="788853" cy="648904"/>
          </a:xfrm>
        </p:grpSpPr>
        <p:pic>
          <p:nvPicPr>
            <p:cNvPr id="466" name="Picture 465">
              <a:extLst>
                <a:ext uri="{FF2B5EF4-FFF2-40B4-BE49-F238E27FC236}">
                  <a16:creationId xmlns:a16="http://schemas.microsoft.com/office/drawing/2014/main" id="{C1B3B8C6-2E98-D01A-7D00-ED82EAA5CB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2109" y="4182584"/>
              <a:ext cx="785006" cy="472334"/>
            </a:xfrm>
            <a:prstGeom prst="rect">
              <a:avLst/>
            </a:prstGeom>
          </p:spPr>
        </p:pic>
        <p:sp>
          <p:nvSpPr>
            <p:cNvPr id="467" name="TextBox 466">
              <a:extLst>
                <a:ext uri="{FF2B5EF4-FFF2-40B4-BE49-F238E27FC236}">
                  <a16:creationId xmlns:a16="http://schemas.microsoft.com/office/drawing/2014/main" id="{BBFECC91-0DE5-E130-01BA-D46F7F515869}"/>
                </a:ext>
              </a:extLst>
            </p:cNvPr>
            <p:cNvSpPr txBox="1"/>
            <p:nvPr userDrawn="1"/>
          </p:nvSpPr>
          <p:spPr>
            <a:xfrm>
              <a:off x="4109051" y="4631433"/>
              <a:ext cx="78191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Nigeria</a:t>
              </a:r>
            </a:p>
          </p:txBody>
        </p:sp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DBBAFD82-92E6-FD1B-18A9-7A5DA60856DD}"/>
              </a:ext>
            </a:extLst>
          </p:cNvPr>
          <p:cNvGrpSpPr/>
          <p:nvPr userDrawn="1"/>
        </p:nvGrpSpPr>
        <p:grpSpPr>
          <a:xfrm>
            <a:off x="4106570" y="4225682"/>
            <a:ext cx="790897" cy="648904"/>
            <a:chOff x="5686355" y="4182584"/>
            <a:chExt cx="790897" cy="648904"/>
          </a:xfrm>
        </p:grpSpPr>
        <p:pic>
          <p:nvPicPr>
            <p:cNvPr id="469" name="Picture 468">
              <a:extLst>
                <a:ext uri="{FF2B5EF4-FFF2-40B4-BE49-F238E27FC236}">
                  <a16:creationId xmlns:a16="http://schemas.microsoft.com/office/drawing/2014/main" id="{8D0671DB-EB95-B959-73F7-AEB0BB887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2246" y="4182584"/>
              <a:ext cx="785006" cy="472334"/>
            </a:xfrm>
            <a:prstGeom prst="rect">
              <a:avLst/>
            </a:prstGeom>
          </p:spPr>
        </p:pic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5A4AFF46-A063-667C-5123-C038E5E5BD85}"/>
                </a:ext>
              </a:extLst>
            </p:cNvPr>
            <p:cNvSpPr txBox="1"/>
            <p:nvPr userDrawn="1"/>
          </p:nvSpPr>
          <p:spPr>
            <a:xfrm>
              <a:off x="5686355" y="4631433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Pakistan</a:t>
              </a:r>
            </a:p>
          </p:txBody>
        </p:sp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C4E74212-4A17-4897-3B06-2FC978FB2DFA}"/>
              </a:ext>
            </a:extLst>
          </p:cNvPr>
          <p:cNvGrpSpPr/>
          <p:nvPr userDrawn="1"/>
        </p:nvGrpSpPr>
        <p:grpSpPr>
          <a:xfrm>
            <a:off x="5560564" y="4225682"/>
            <a:ext cx="1093272" cy="644613"/>
            <a:chOff x="7140349" y="4182584"/>
            <a:chExt cx="1093272" cy="644613"/>
          </a:xfrm>
        </p:grpSpPr>
        <p:pic>
          <p:nvPicPr>
            <p:cNvPr id="472" name="Picture 471">
              <a:extLst>
                <a:ext uri="{FF2B5EF4-FFF2-40B4-BE49-F238E27FC236}">
                  <a16:creationId xmlns:a16="http://schemas.microsoft.com/office/drawing/2014/main" id="{7806B8E9-4DCC-2896-92F8-ED2CECB7A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0336" y="4182584"/>
              <a:ext cx="785006" cy="472334"/>
            </a:xfrm>
            <a:prstGeom prst="rect">
              <a:avLst/>
            </a:prstGeom>
          </p:spPr>
        </p:pic>
        <p:sp>
          <p:nvSpPr>
            <p:cNvPr id="473" name="TextBox 472">
              <a:extLst>
                <a:ext uri="{FF2B5EF4-FFF2-40B4-BE49-F238E27FC236}">
                  <a16:creationId xmlns:a16="http://schemas.microsoft.com/office/drawing/2014/main" id="{DE509002-7BB0-47EE-F74E-45035DF6D0B1}"/>
                </a:ext>
              </a:extLst>
            </p:cNvPr>
            <p:cNvSpPr txBox="1"/>
            <p:nvPr userDrawn="1"/>
          </p:nvSpPr>
          <p:spPr>
            <a:xfrm>
              <a:off x="7140349" y="4627142"/>
              <a:ext cx="10932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Papua New Guinea</a:t>
              </a:r>
            </a:p>
          </p:txBody>
        </p:sp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2ED42519-C7EA-0816-E9FD-28ED9DA82D8C}"/>
              </a:ext>
            </a:extLst>
          </p:cNvPr>
          <p:cNvGrpSpPr/>
          <p:nvPr userDrawn="1"/>
        </p:nvGrpSpPr>
        <p:grpSpPr>
          <a:xfrm>
            <a:off x="7326627" y="4230767"/>
            <a:ext cx="790823" cy="648904"/>
            <a:chOff x="8906412" y="4187669"/>
            <a:chExt cx="790823" cy="648904"/>
          </a:xfrm>
        </p:grpSpPr>
        <p:pic>
          <p:nvPicPr>
            <p:cNvPr id="475" name="Picture 474">
              <a:extLst>
                <a:ext uri="{FF2B5EF4-FFF2-40B4-BE49-F238E27FC236}">
                  <a16:creationId xmlns:a16="http://schemas.microsoft.com/office/drawing/2014/main" id="{E26663FB-1DF1-F41A-A7B1-261F37D68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2229" y="4187669"/>
              <a:ext cx="785006" cy="472334"/>
            </a:xfrm>
            <a:prstGeom prst="rect">
              <a:avLst/>
            </a:prstGeom>
          </p:spPr>
        </p:pic>
        <p:sp>
          <p:nvSpPr>
            <p:cNvPr id="476" name="TextBox 475">
              <a:extLst>
                <a:ext uri="{FF2B5EF4-FFF2-40B4-BE49-F238E27FC236}">
                  <a16:creationId xmlns:a16="http://schemas.microsoft.com/office/drawing/2014/main" id="{5A0F9B39-77CF-74E5-12B7-F1A9C0242C79}"/>
                </a:ext>
              </a:extLst>
            </p:cNvPr>
            <p:cNvSpPr txBox="1"/>
            <p:nvPr userDrawn="1"/>
          </p:nvSpPr>
          <p:spPr>
            <a:xfrm>
              <a:off x="8906412" y="4636518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Philippines</a:t>
              </a:r>
            </a:p>
          </p:txBody>
        </p:sp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89118277-8202-46BD-0F50-EA54E8482DE3}"/>
              </a:ext>
            </a:extLst>
          </p:cNvPr>
          <p:cNvGrpSpPr/>
          <p:nvPr userDrawn="1"/>
        </p:nvGrpSpPr>
        <p:grpSpPr>
          <a:xfrm>
            <a:off x="8913987" y="4225682"/>
            <a:ext cx="790788" cy="648904"/>
            <a:chOff x="10493772" y="4182584"/>
            <a:chExt cx="790788" cy="648904"/>
          </a:xfrm>
        </p:grpSpPr>
        <p:pic>
          <p:nvPicPr>
            <p:cNvPr id="478" name="Picture 477">
              <a:extLst>
                <a:ext uri="{FF2B5EF4-FFF2-40B4-BE49-F238E27FC236}">
                  <a16:creationId xmlns:a16="http://schemas.microsoft.com/office/drawing/2014/main" id="{D2CEE304-9704-2B3B-1372-95BCF1E1FC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9554" y="4182584"/>
              <a:ext cx="785006" cy="472334"/>
            </a:xfrm>
            <a:prstGeom prst="rect">
              <a:avLst/>
            </a:prstGeom>
          </p:spPr>
        </p:pic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6D2AA24B-D6D6-2042-14CB-670A9B3EFD29}"/>
                </a:ext>
              </a:extLst>
            </p:cNvPr>
            <p:cNvSpPr txBox="1"/>
            <p:nvPr userDrawn="1"/>
          </p:nvSpPr>
          <p:spPr>
            <a:xfrm>
              <a:off x="10493772" y="4631433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Rwanda</a:t>
              </a:r>
            </a:p>
          </p:txBody>
        </p:sp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9D6D8D58-BF3A-5C71-436A-68BE1D4D84F0}"/>
              </a:ext>
            </a:extLst>
          </p:cNvPr>
          <p:cNvGrpSpPr/>
          <p:nvPr userDrawn="1"/>
        </p:nvGrpSpPr>
        <p:grpSpPr>
          <a:xfrm>
            <a:off x="10476957" y="4235320"/>
            <a:ext cx="796777" cy="665532"/>
            <a:chOff x="940707" y="4876806"/>
            <a:chExt cx="796777" cy="665532"/>
          </a:xfrm>
        </p:grpSpPr>
        <p:pic>
          <p:nvPicPr>
            <p:cNvPr id="481" name="Picture 480">
              <a:extLst>
                <a:ext uri="{FF2B5EF4-FFF2-40B4-BE49-F238E27FC236}">
                  <a16:creationId xmlns:a16="http://schemas.microsoft.com/office/drawing/2014/main" id="{36BFBB5D-EF51-6029-F202-9134411C85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478" y="4876806"/>
              <a:ext cx="785006" cy="472334"/>
            </a:xfrm>
            <a:prstGeom prst="rect">
              <a:avLst/>
            </a:prstGeom>
          </p:spPr>
        </p:pic>
        <p:sp>
          <p:nvSpPr>
            <p:cNvPr id="482" name="TextBox 481">
              <a:extLst>
                <a:ext uri="{FF2B5EF4-FFF2-40B4-BE49-F238E27FC236}">
                  <a16:creationId xmlns:a16="http://schemas.microsoft.com/office/drawing/2014/main" id="{09BD061B-CC1D-1F3A-F980-8A798E32BF2D}"/>
                </a:ext>
              </a:extLst>
            </p:cNvPr>
            <p:cNvSpPr txBox="1"/>
            <p:nvPr userDrawn="1"/>
          </p:nvSpPr>
          <p:spPr>
            <a:xfrm>
              <a:off x="940707" y="5342283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Sierra Leone</a:t>
              </a:r>
            </a:p>
          </p:txBody>
        </p:sp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CD9843F1-D164-CCEB-AE8D-A7DE309DC0A6}"/>
              </a:ext>
            </a:extLst>
          </p:cNvPr>
          <p:cNvGrpSpPr/>
          <p:nvPr userDrawn="1"/>
        </p:nvGrpSpPr>
        <p:grpSpPr>
          <a:xfrm>
            <a:off x="906332" y="4909586"/>
            <a:ext cx="917529" cy="665532"/>
            <a:chOff x="2493801" y="4876806"/>
            <a:chExt cx="917529" cy="665532"/>
          </a:xfrm>
        </p:grpSpPr>
        <p:pic>
          <p:nvPicPr>
            <p:cNvPr id="484" name="Picture 483">
              <a:extLst>
                <a:ext uri="{FF2B5EF4-FFF2-40B4-BE49-F238E27FC236}">
                  <a16:creationId xmlns:a16="http://schemas.microsoft.com/office/drawing/2014/main" id="{3E9379F5-CBE0-65E4-5A74-3F26D742DD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6422" y="4876806"/>
              <a:ext cx="785006" cy="472334"/>
            </a:xfrm>
            <a:prstGeom prst="rect">
              <a:avLst/>
            </a:prstGeom>
          </p:spPr>
        </p:pic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9C10E744-CC37-FC65-4397-60786E1C1C86}"/>
                </a:ext>
              </a:extLst>
            </p:cNvPr>
            <p:cNvSpPr txBox="1"/>
            <p:nvPr userDrawn="1"/>
          </p:nvSpPr>
          <p:spPr>
            <a:xfrm>
              <a:off x="2493801" y="5342283"/>
              <a:ext cx="91752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Solomon Islands</a:t>
              </a:r>
            </a:p>
          </p:txBody>
        </p:sp>
      </p:grp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0F556E99-B024-21FE-E9E6-B6C1A44C1187}"/>
              </a:ext>
            </a:extLst>
          </p:cNvPr>
          <p:cNvGrpSpPr/>
          <p:nvPr userDrawn="1"/>
        </p:nvGrpSpPr>
        <p:grpSpPr>
          <a:xfrm>
            <a:off x="2514640" y="4909586"/>
            <a:ext cx="800248" cy="665532"/>
            <a:chOff x="4102109" y="4876806"/>
            <a:chExt cx="800248" cy="665532"/>
          </a:xfrm>
        </p:grpSpPr>
        <p:pic>
          <p:nvPicPr>
            <p:cNvPr id="487" name="Picture 486">
              <a:extLst>
                <a:ext uri="{FF2B5EF4-FFF2-40B4-BE49-F238E27FC236}">
                  <a16:creationId xmlns:a16="http://schemas.microsoft.com/office/drawing/2014/main" id="{78144B6B-70E2-F9CC-9DF5-AF86F7D685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5956" y="4876806"/>
              <a:ext cx="785006" cy="472334"/>
            </a:xfrm>
            <a:prstGeom prst="rect">
              <a:avLst/>
            </a:prstGeom>
          </p:spPr>
        </p:pic>
        <p:sp>
          <p:nvSpPr>
            <p:cNvPr id="488" name="TextBox 487">
              <a:extLst>
                <a:ext uri="{FF2B5EF4-FFF2-40B4-BE49-F238E27FC236}">
                  <a16:creationId xmlns:a16="http://schemas.microsoft.com/office/drawing/2014/main" id="{B6EE5825-C433-710F-363D-A342CD645928}"/>
                </a:ext>
              </a:extLst>
            </p:cNvPr>
            <p:cNvSpPr txBox="1"/>
            <p:nvPr userDrawn="1"/>
          </p:nvSpPr>
          <p:spPr>
            <a:xfrm>
              <a:off x="4102109" y="5342283"/>
              <a:ext cx="80024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South Africa</a:t>
              </a:r>
            </a:p>
          </p:txBody>
        </p:sp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6C17C5E7-0246-11C8-B79C-4CDD25A15A7B}"/>
              </a:ext>
            </a:extLst>
          </p:cNvPr>
          <p:cNvGrpSpPr/>
          <p:nvPr userDrawn="1"/>
        </p:nvGrpSpPr>
        <p:grpSpPr>
          <a:xfrm>
            <a:off x="4107663" y="4909586"/>
            <a:ext cx="787804" cy="665532"/>
            <a:chOff x="5695132" y="4876806"/>
            <a:chExt cx="787804" cy="665532"/>
          </a:xfrm>
        </p:grpSpPr>
        <p:pic>
          <p:nvPicPr>
            <p:cNvPr id="490" name="Picture 489">
              <a:extLst>
                <a:ext uri="{FF2B5EF4-FFF2-40B4-BE49-F238E27FC236}">
                  <a16:creationId xmlns:a16="http://schemas.microsoft.com/office/drawing/2014/main" id="{933E6406-F3F6-3E4F-1B5E-EA7E8AD7F4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5132" y="4876806"/>
              <a:ext cx="785006" cy="472334"/>
            </a:xfrm>
            <a:prstGeom prst="rect">
              <a:avLst/>
            </a:prstGeom>
          </p:spPr>
        </p:pic>
        <p:sp>
          <p:nvSpPr>
            <p:cNvPr id="491" name="TextBox 490">
              <a:extLst>
                <a:ext uri="{FF2B5EF4-FFF2-40B4-BE49-F238E27FC236}">
                  <a16:creationId xmlns:a16="http://schemas.microsoft.com/office/drawing/2014/main" id="{A199B7AA-8248-9902-70A7-9F65D2588277}"/>
                </a:ext>
              </a:extLst>
            </p:cNvPr>
            <p:cNvSpPr txBox="1"/>
            <p:nvPr userDrawn="1"/>
          </p:nvSpPr>
          <p:spPr>
            <a:xfrm>
              <a:off x="5697930" y="5342283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Sri Lanka </a:t>
              </a:r>
            </a:p>
          </p:txBody>
        </p: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1AC95076-6113-BA75-6B00-38F3DB8B5007}"/>
              </a:ext>
            </a:extLst>
          </p:cNvPr>
          <p:cNvGrpSpPr/>
          <p:nvPr userDrawn="1"/>
        </p:nvGrpSpPr>
        <p:grpSpPr>
          <a:xfrm>
            <a:off x="5714792" y="4909586"/>
            <a:ext cx="785006" cy="661241"/>
            <a:chOff x="7302261" y="4876806"/>
            <a:chExt cx="785006" cy="661241"/>
          </a:xfrm>
        </p:grpSpPr>
        <p:pic>
          <p:nvPicPr>
            <p:cNvPr id="493" name="Picture 492">
              <a:extLst>
                <a:ext uri="{FF2B5EF4-FFF2-40B4-BE49-F238E27FC236}">
                  <a16:creationId xmlns:a16="http://schemas.microsoft.com/office/drawing/2014/main" id="{86B4E17D-C638-668F-3CEB-8FDAC11DE5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2261" y="4876806"/>
              <a:ext cx="785006" cy="472334"/>
            </a:xfrm>
            <a:prstGeom prst="rect">
              <a:avLst/>
            </a:prstGeom>
          </p:spPr>
        </p:pic>
        <p:sp>
          <p:nvSpPr>
            <p:cNvPr id="494" name="TextBox 493">
              <a:extLst>
                <a:ext uri="{FF2B5EF4-FFF2-40B4-BE49-F238E27FC236}">
                  <a16:creationId xmlns:a16="http://schemas.microsoft.com/office/drawing/2014/main" id="{95F8D7A2-8659-6CF5-028B-C645BA6CF286}"/>
                </a:ext>
              </a:extLst>
            </p:cNvPr>
            <p:cNvSpPr txBox="1"/>
            <p:nvPr userDrawn="1"/>
          </p:nvSpPr>
          <p:spPr>
            <a:xfrm>
              <a:off x="7308862" y="5337992"/>
              <a:ext cx="77062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St Helena*</a:t>
              </a:r>
            </a:p>
          </p:txBody>
        </p:sp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C8D16167-A152-EC1C-6B1C-B6B0EFA84A96}"/>
              </a:ext>
            </a:extLst>
          </p:cNvPr>
          <p:cNvGrpSpPr/>
          <p:nvPr userDrawn="1"/>
        </p:nvGrpSpPr>
        <p:grpSpPr>
          <a:xfrm>
            <a:off x="7318943" y="4914671"/>
            <a:ext cx="791787" cy="665532"/>
            <a:chOff x="8906412" y="4881891"/>
            <a:chExt cx="791787" cy="665532"/>
          </a:xfrm>
        </p:grpSpPr>
        <p:pic>
          <p:nvPicPr>
            <p:cNvPr id="496" name="Picture 495">
              <a:extLst>
                <a:ext uri="{FF2B5EF4-FFF2-40B4-BE49-F238E27FC236}">
                  <a16:creationId xmlns:a16="http://schemas.microsoft.com/office/drawing/2014/main" id="{EB1F5356-36AA-70D4-646D-BFC01A663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3193" y="4881891"/>
              <a:ext cx="785006" cy="472334"/>
            </a:xfrm>
            <a:prstGeom prst="rect">
              <a:avLst/>
            </a:prstGeom>
          </p:spPr>
        </p:pic>
        <p:sp>
          <p:nvSpPr>
            <p:cNvPr id="497" name="TextBox 496">
              <a:extLst>
                <a:ext uri="{FF2B5EF4-FFF2-40B4-BE49-F238E27FC236}">
                  <a16:creationId xmlns:a16="http://schemas.microsoft.com/office/drawing/2014/main" id="{8A309F06-7370-7B54-A743-24FA2EAC5EDD}"/>
                </a:ext>
              </a:extLst>
            </p:cNvPr>
            <p:cNvSpPr txBox="1"/>
            <p:nvPr userDrawn="1"/>
          </p:nvSpPr>
          <p:spPr>
            <a:xfrm>
              <a:off x="8906412" y="5347368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Switzerland</a:t>
              </a:r>
            </a:p>
          </p:txBody>
        </p:sp>
      </p:grp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2733E57C-13B8-6368-34F4-14CE1BB23344}"/>
              </a:ext>
            </a:extLst>
          </p:cNvPr>
          <p:cNvGrpSpPr/>
          <p:nvPr userDrawn="1"/>
        </p:nvGrpSpPr>
        <p:grpSpPr>
          <a:xfrm>
            <a:off x="8906303" y="4909586"/>
            <a:ext cx="790788" cy="665532"/>
            <a:chOff x="10493772" y="4876806"/>
            <a:chExt cx="790788" cy="665532"/>
          </a:xfrm>
        </p:grpSpPr>
        <p:pic>
          <p:nvPicPr>
            <p:cNvPr id="499" name="Picture 498">
              <a:extLst>
                <a:ext uri="{FF2B5EF4-FFF2-40B4-BE49-F238E27FC236}">
                  <a16:creationId xmlns:a16="http://schemas.microsoft.com/office/drawing/2014/main" id="{2ADAB6C0-8845-AA5E-1CF0-89345EA816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9554" y="4876806"/>
              <a:ext cx="785006" cy="472334"/>
            </a:xfrm>
            <a:prstGeom prst="rect">
              <a:avLst/>
            </a:prstGeom>
          </p:spPr>
        </p:pic>
        <p:sp>
          <p:nvSpPr>
            <p:cNvPr id="500" name="TextBox 499">
              <a:extLst>
                <a:ext uri="{FF2B5EF4-FFF2-40B4-BE49-F238E27FC236}">
                  <a16:creationId xmlns:a16="http://schemas.microsoft.com/office/drawing/2014/main" id="{9BA33FB2-A040-FCD3-D057-D115B6B6AAA5}"/>
                </a:ext>
              </a:extLst>
            </p:cNvPr>
            <p:cNvSpPr txBox="1"/>
            <p:nvPr userDrawn="1"/>
          </p:nvSpPr>
          <p:spPr>
            <a:xfrm>
              <a:off x="10493772" y="5342283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Tanzania</a:t>
              </a:r>
            </a:p>
          </p:txBody>
        </p:sp>
      </p:grp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A8AF8E40-31A5-14B1-3384-6C896ED34232}"/>
              </a:ext>
            </a:extLst>
          </p:cNvPr>
          <p:cNvGrpSpPr/>
          <p:nvPr userDrawn="1"/>
        </p:nvGrpSpPr>
        <p:grpSpPr>
          <a:xfrm>
            <a:off x="10407954" y="4909586"/>
            <a:ext cx="865780" cy="645264"/>
            <a:chOff x="907440" y="5588176"/>
            <a:chExt cx="865780" cy="645264"/>
          </a:xfrm>
        </p:grpSpPr>
        <p:pic>
          <p:nvPicPr>
            <p:cNvPr id="502" name="Picture 501">
              <a:extLst>
                <a:ext uri="{FF2B5EF4-FFF2-40B4-BE49-F238E27FC236}">
                  <a16:creationId xmlns:a16="http://schemas.microsoft.com/office/drawing/2014/main" id="{825D6C7B-4450-2C11-0851-29DDF657E4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478" y="5588176"/>
              <a:ext cx="785006" cy="472335"/>
            </a:xfrm>
            <a:prstGeom prst="rect">
              <a:avLst/>
            </a:prstGeom>
          </p:spPr>
        </p:pic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C2B49CEE-06CF-80AC-124D-493A23CED01C}"/>
                </a:ext>
              </a:extLst>
            </p:cNvPr>
            <p:cNvSpPr txBox="1"/>
            <p:nvPr userDrawn="1"/>
          </p:nvSpPr>
          <p:spPr>
            <a:xfrm>
              <a:off x="907440" y="6033385"/>
              <a:ext cx="8657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The Netherlands</a:t>
              </a:r>
            </a:p>
          </p:txBody>
        </p:sp>
      </p:grpSp>
      <p:grpSp>
        <p:nvGrpSpPr>
          <p:cNvPr id="504" name="Group 503">
            <a:extLst>
              <a:ext uri="{FF2B5EF4-FFF2-40B4-BE49-F238E27FC236}">
                <a16:creationId xmlns:a16="http://schemas.microsoft.com/office/drawing/2014/main" id="{FCC4DB2F-A301-83CB-8947-91B04E992361}"/>
              </a:ext>
            </a:extLst>
          </p:cNvPr>
          <p:cNvGrpSpPr/>
          <p:nvPr userDrawn="1"/>
        </p:nvGrpSpPr>
        <p:grpSpPr>
          <a:xfrm>
            <a:off x="1667783" y="5616973"/>
            <a:ext cx="8856433" cy="650349"/>
            <a:chOff x="2439330" y="5616973"/>
            <a:chExt cx="8856433" cy="650349"/>
          </a:xfrm>
        </p:grpSpPr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BF93FF39-C497-CA2E-80BA-D8EC5B3ED19A}"/>
                </a:ext>
              </a:extLst>
            </p:cNvPr>
            <p:cNvGrpSpPr/>
            <p:nvPr userDrawn="1"/>
          </p:nvGrpSpPr>
          <p:grpSpPr>
            <a:xfrm>
              <a:off x="2439330" y="5616973"/>
              <a:ext cx="972000" cy="645264"/>
              <a:chOff x="2439330" y="5588176"/>
              <a:chExt cx="972000" cy="645264"/>
            </a:xfrm>
          </p:grpSpPr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E51588A6-88FD-CCAD-241A-FD7233AAC9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7531" y="5588176"/>
                <a:ext cx="778353" cy="472335"/>
              </a:xfrm>
              <a:prstGeom prst="rect">
                <a:avLst/>
              </a:prstGeom>
            </p:spPr>
          </p:pic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DC10E4D9-BF5C-4BD3-A930-D3BE9241D8DF}"/>
                  </a:ext>
                </a:extLst>
              </p:cNvPr>
              <p:cNvSpPr txBox="1"/>
              <p:nvPr userDrawn="1"/>
            </p:nvSpPr>
            <p:spPr>
              <a:xfrm>
                <a:off x="2439330" y="6033385"/>
                <a:ext cx="972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Trinidad &amp; Tobago</a:t>
                </a:r>
              </a:p>
            </p:txBody>
          </p:sp>
        </p:grpSp>
        <p:grpSp>
          <p:nvGrpSpPr>
            <p:cNvPr id="506" name="Group 505">
              <a:extLst>
                <a:ext uri="{FF2B5EF4-FFF2-40B4-BE49-F238E27FC236}">
                  <a16:creationId xmlns:a16="http://schemas.microsoft.com/office/drawing/2014/main" id="{BF602F31-3776-1E39-3061-A61A0766E83F}"/>
                </a:ext>
              </a:extLst>
            </p:cNvPr>
            <p:cNvGrpSpPr/>
            <p:nvPr userDrawn="1"/>
          </p:nvGrpSpPr>
          <p:grpSpPr>
            <a:xfrm>
              <a:off x="4105956" y="5616973"/>
              <a:ext cx="785006" cy="645264"/>
              <a:chOff x="4105956" y="5588176"/>
              <a:chExt cx="785006" cy="645264"/>
            </a:xfrm>
          </p:grpSpPr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959411E2-B699-B886-97D8-E44DAC35B2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956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FC4F7CB-E3C6-5689-14C1-A5CD76BFFAE0}"/>
                  </a:ext>
                </a:extLst>
              </p:cNvPr>
              <p:cNvSpPr txBox="1"/>
              <p:nvPr userDrawn="1"/>
            </p:nvSpPr>
            <p:spPr>
              <a:xfrm>
                <a:off x="4109050" y="6033385"/>
                <a:ext cx="77648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Uganda</a:t>
                </a:r>
              </a:p>
            </p:txBody>
          </p:sp>
        </p:grpSp>
        <p:grpSp>
          <p:nvGrpSpPr>
            <p:cNvPr id="507" name="Group 506">
              <a:extLst>
                <a:ext uri="{FF2B5EF4-FFF2-40B4-BE49-F238E27FC236}">
                  <a16:creationId xmlns:a16="http://schemas.microsoft.com/office/drawing/2014/main" id="{2F6A3325-5F84-608F-B63C-9175967CAFEE}"/>
                </a:ext>
              </a:extLst>
            </p:cNvPr>
            <p:cNvGrpSpPr/>
            <p:nvPr userDrawn="1"/>
          </p:nvGrpSpPr>
          <p:grpSpPr>
            <a:xfrm>
              <a:off x="5681033" y="5616973"/>
              <a:ext cx="816548" cy="640827"/>
              <a:chOff x="5681033" y="5588176"/>
              <a:chExt cx="816548" cy="640827"/>
            </a:xfrm>
          </p:grpSpPr>
          <p:pic>
            <p:nvPicPr>
              <p:cNvPr id="133" name="Picture 132">
                <a:extLst>
                  <a:ext uri="{FF2B5EF4-FFF2-40B4-BE49-F238E27FC236}">
                    <a16:creationId xmlns:a16="http://schemas.microsoft.com/office/drawing/2014/main" id="{8E27ED46-09DF-D81D-025B-76380589FE1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1806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52CEABE5-A3F5-8D1E-0979-12005FC00C8F}"/>
                  </a:ext>
                </a:extLst>
              </p:cNvPr>
              <p:cNvSpPr txBox="1"/>
              <p:nvPr userDrawn="1"/>
            </p:nvSpPr>
            <p:spPr>
              <a:xfrm>
                <a:off x="5681033" y="6028948"/>
                <a:ext cx="81654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United Kingdom</a:t>
                </a:r>
              </a:p>
            </p:txBody>
          </p:sp>
        </p:grpSp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6BE65879-FCB2-042D-923F-8D9E743ED58A}"/>
                </a:ext>
              </a:extLst>
            </p:cNvPr>
            <p:cNvGrpSpPr/>
            <p:nvPr userDrawn="1"/>
          </p:nvGrpSpPr>
          <p:grpSpPr>
            <a:xfrm>
              <a:off x="7300044" y="5616973"/>
              <a:ext cx="786819" cy="640973"/>
              <a:chOff x="7300044" y="5588176"/>
              <a:chExt cx="786819" cy="640973"/>
            </a:xfrm>
          </p:grpSpPr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1F7BB179-E298-36A8-7C7E-D97F71AA796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0044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BEDDEBE-BCBA-2001-A288-BF39A8A5D403}"/>
                  </a:ext>
                </a:extLst>
              </p:cNvPr>
              <p:cNvSpPr txBox="1"/>
              <p:nvPr userDrawn="1"/>
            </p:nvSpPr>
            <p:spPr>
              <a:xfrm>
                <a:off x="7308862" y="6029094"/>
                <a:ext cx="7780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Vietnam</a:t>
                </a:r>
              </a:p>
            </p:txBody>
          </p:sp>
        </p:grpSp>
        <p:grpSp>
          <p:nvGrpSpPr>
            <p:cNvPr id="509" name="Group 508">
              <a:extLst>
                <a:ext uri="{FF2B5EF4-FFF2-40B4-BE49-F238E27FC236}">
                  <a16:creationId xmlns:a16="http://schemas.microsoft.com/office/drawing/2014/main" id="{8A4EC292-1AEA-B58F-6E08-1F5129ED23D1}"/>
                </a:ext>
              </a:extLst>
            </p:cNvPr>
            <p:cNvGrpSpPr/>
            <p:nvPr userDrawn="1"/>
          </p:nvGrpSpPr>
          <p:grpSpPr>
            <a:xfrm>
              <a:off x="8912085" y="5622058"/>
              <a:ext cx="796318" cy="645264"/>
              <a:chOff x="8912085" y="5593261"/>
              <a:chExt cx="796318" cy="645264"/>
            </a:xfrm>
          </p:grpSpPr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E522A70D-B5B4-E261-C134-B07C98C0838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2085" y="5593261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FCB714B-2A22-153C-F84C-55958837783E}"/>
                  </a:ext>
                </a:extLst>
              </p:cNvPr>
              <p:cNvSpPr txBox="1"/>
              <p:nvPr userDrawn="1"/>
            </p:nvSpPr>
            <p:spPr>
              <a:xfrm>
                <a:off x="8923397" y="6038470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Zambia</a:t>
                </a:r>
              </a:p>
            </p:txBody>
          </p:sp>
        </p:grpSp>
        <p:grpSp>
          <p:nvGrpSpPr>
            <p:cNvPr id="510" name="Group 509">
              <a:extLst>
                <a:ext uri="{FF2B5EF4-FFF2-40B4-BE49-F238E27FC236}">
                  <a16:creationId xmlns:a16="http://schemas.microsoft.com/office/drawing/2014/main" id="{A0927603-A259-DB2E-9AD6-617AC3C2ECC7}"/>
                </a:ext>
              </a:extLst>
            </p:cNvPr>
            <p:cNvGrpSpPr/>
            <p:nvPr userDrawn="1"/>
          </p:nvGrpSpPr>
          <p:grpSpPr>
            <a:xfrm>
              <a:off x="10499554" y="5616973"/>
              <a:ext cx="796209" cy="645264"/>
              <a:chOff x="10499554" y="5588176"/>
              <a:chExt cx="796209" cy="645264"/>
            </a:xfrm>
          </p:grpSpPr>
          <p:pic>
            <p:nvPicPr>
              <p:cNvPr id="511" name="Picture 510">
                <a:extLst>
                  <a:ext uri="{FF2B5EF4-FFF2-40B4-BE49-F238E27FC236}">
                    <a16:creationId xmlns:a16="http://schemas.microsoft.com/office/drawing/2014/main" id="{D9CD61A4-3354-5470-58A2-C1D5E69464E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4C070420-90A0-A9A1-3A70-35C8DE4BB5B0}"/>
                  </a:ext>
                </a:extLst>
              </p:cNvPr>
              <p:cNvSpPr txBox="1"/>
              <p:nvPr userDrawn="1"/>
            </p:nvSpPr>
            <p:spPr>
              <a:xfrm>
                <a:off x="10510757" y="6033385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Zimbabwe</a:t>
                </a:r>
              </a:p>
            </p:txBody>
          </p:sp>
        </p:grpSp>
      </p:grpSp>
      <p:sp>
        <p:nvSpPr>
          <p:cNvPr id="139" name="Title 1">
            <a:extLst>
              <a:ext uri="{FF2B5EF4-FFF2-40B4-BE49-F238E27FC236}">
                <a16:creationId xmlns:a16="http://schemas.microsoft.com/office/drawing/2014/main" id="{D55DB5A5-B6FD-D827-667D-3CD53C2A47B6}"/>
              </a:ext>
            </a:extLst>
          </p:cNvPr>
          <p:cNvSpPr txBox="1">
            <a:spLocks/>
          </p:cNvSpPr>
          <p:nvPr userDrawn="1"/>
        </p:nvSpPr>
        <p:spPr>
          <a:xfrm>
            <a:off x="838800" y="640800"/>
            <a:ext cx="10515600" cy="760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Our member countries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6F91CF0-AACC-EDAB-CB7F-A159D2A8AC5E}"/>
              </a:ext>
            </a:extLst>
          </p:cNvPr>
          <p:cNvGrpSpPr/>
          <p:nvPr userDrawn="1"/>
        </p:nvGrpSpPr>
        <p:grpSpPr>
          <a:xfrm>
            <a:off x="952478" y="2830002"/>
            <a:ext cx="785006" cy="647237"/>
            <a:chOff x="2535409" y="2776965"/>
            <a:chExt cx="785006" cy="647237"/>
          </a:xfrm>
        </p:grpSpPr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EABFBE46-8BB0-8824-D96D-2516E3B186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409" y="2776965"/>
              <a:ext cx="785006" cy="472334"/>
            </a:xfrm>
            <a:prstGeom prst="rect">
              <a:avLst/>
            </a:prstGeom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FB1B4F0-44DC-BE57-B087-E31F211B7B2F}"/>
                </a:ext>
              </a:extLst>
            </p:cNvPr>
            <p:cNvSpPr txBox="1"/>
            <p:nvPr userDrawn="1"/>
          </p:nvSpPr>
          <p:spPr>
            <a:xfrm>
              <a:off x="2539691" y="3224147"/>
              <a:ext cx="78072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Cote d’Ivoire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7EE1C81-E706-F55F-74E3-66E607D78AFE}"/>
              </a:ext>
            </a:extLst>
          </p:cNvPr>
          <p:cNvGrpSpPr/>
          <p:nvPr userDrawn="1"/>
        </p:nvGrpSpPr>
        <p:grpSpPr>
          <a:xfrm>
            <a:off x="2526878" y="2829324"/>
            <a:ext cx="791948" cy="647915"/>
            <a:chOff x="5687583" y="2776287"/>
            <a:chExt cx="791948" cy="647915"/>
          </a:xfrm>
        </p:grpSpPr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72CFD6DC-0EBD-6FC7-0706-078F13865A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4525" y="2776287"/>
              <a:ext cx="785006" cy="472334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F030BB92-52C6-01B9-0957-FD7AC8C5B0F0}"/>
                </a:ext>
              </a:extLst>
            </p:cNvPr>
            <p:cNvSpPr txBox="1"/>
            <p:nvPr userDrawn="1"/>
          </p:nvSpPr>
          <p:spPr>
            <a:xfrm>
              <a:off x="5687583" y="32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DPR Korea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8B06193-22EE-A82E-6367-0A8CC6412BF3}"/>
              </a:ext>
            </a:extLst>
          </p:cNvPr>
          <p:cNvGrpSpPr/>
          <p:nvPr userDrawn="1"/>
        </p:nvGrpSpPr>
        <p:grpSpPr>
          <a:xfrm>
            <a:off x="5720479" y="2829324"/>
            <a:ext cx="791153" cy="647915"/>
            <a:chOff x="7295710" y="2776287"/>
            <a:chExt cx="791153" cy="647915"/>
          </a:xfrm>
        </p:grpSpPr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CD08BC40-C354-1BC7-6E0D-EDF7D59651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1857" y="2776287"/>
              <a:ext cx="785006" cy="472334"/>
            </a:xfrm>
            <a:prstGeom prst="rect">
              <a:avLst/>
            </a:prstGeom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DF448E67-A506-49D0-4D04-CB04D72AB9F9}"/>
                </a:ext>
              </a:extLst>
            </p:cNvPr>
            <p:cNvSpPr txBox="1"/>
            <p:nvPr userDrawn="1"/>
          </p:nvSpPr>
          <p:spPr>
            <a:xfrm>
              <a:off x="7295710" y="32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Gambia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944DDA8-4334-7B85-85E9-79A364E83802}"/>
              </a:ext>
            </a:extLst>
          </p:cNvPr>
          <p:cNvGrpSpPr/>
          <p:nvPr userDrawn="1"/>
        </p:nvGrpSpPr>
        <p:grpSpPr>
          <a:xfrm>
            <a:off x="7332409" y="2834409"/>
            <a:ext cx="790358" cy="647915"/>
            <a:chOff x="8907640" y="2781372"/>
            <a:chExt cx="790358" cy="647915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2FBF38E8-E4D8-B3C9-C224-AF3CE7CA5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2992" y="2781372"/>
              <a:ext cx="785006" cy="472334"/>
            </a:xfrm>
            <a:prstGeom prst="rect">
              <a:avLst/>
            </a:prstGeom>
          </p:spPr>
        </p:pic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B452A5B-D6CD-68D7-C0CE-B8C61A5ACF8C}"/>
                </a:ext>
              </a:extLst>
            </p:cNvPr>
            <p:cNvSpPr txBox="1"/>
            <p:nvPr userDrawn="1"/>
          </p:nvSpPr>
          <p:spPr>
            <a:xfrm>
              <a:off x="8907640" y="3229232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Ghana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94EC8E2-F4BD-9626-5B06-B9F7125239BC}"/>
              </a:ext>
            </a:extLst>
          </p:cNvPr>
          <p:cNvGrpSpPr/>
          <p:nvPr userDrawn="1"/>
        </p:nvGrpSpPr>
        <p:grpSpPr>
          <a:xfrm>
            <a:off x="8919769" y="2836076"/>
            <a:ext cx="789560" cy="641163"/>
            <a:chOff x="10495000" y="2783039"/>
            <a:chExt cx="789560" cy="641163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A40D0394-9FE0-BD9C-7D4B-965574F55A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9554" y="2783039"/>
              <a:ext cx="785006" cy="472334"/>
            </a:xfrm>
            <a:prstGeom prst="rect">
              <a:avLst/>
            </a:prstGeom>
          </p:spPr>
        </p:pic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311FD2ED-2C2F-3149-1619-9B4C29BEDDCC}"/>
                </a:ext>
              </a:extLst>
            </p:cNvPr>
            <p:cNvSpPr txBox="1"/>
            <p:nvPr userDrawn="1"/>
          </p:nvSpPr>
          <p:spPr>
            <a:xfrm>
              <a:off x="10495000" y="32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Grenada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C0139C4C-8317-B126-50D2-4590E5E84E46}"/>
              </a:ext>
            </a:extLst>
          </p:cNvPr>
          <p:cNvGrpSpPr/>
          <p:nvPr userDrawn="1"/>
        </p:nvGrpSpPr>
        <p:grpSpPr>
          <a:xfrm>
            <a:off x="4112609" y="2840273"/>
            <a:ext cx="791948" cy="647901"/>
            <a:chOff x="5687583" y="2776301"/>
            <a:chExt cx="791948" cy="64790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21176F54-42C8-CB9C-1F8C-6E3AA4A4B4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94525" y="2776301"/>
              <a:ext cx="785006" cy="472306"/>
            </a:xfrm>
            <a:prstGeom prst="rect">
              <a:avLst/>
            </a:prstGeom>
          </p:spPr>
        </p:pic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10C12CC9-6B07-7325-B617-91C0172E36CA}"/>
                </a:ext>
              </a:extLst>
            </p:cNvPr>
            <p:cNvSpPr txBox="1"/>
            <p:nvPr userDrawn="1"/>
          </p:nvSpPr>
          <p:spPr>
            <a:xfrm>
              <a:off x="5687583" y="32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Ethiopia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220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_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EFCE60A-8938-0E88-24C1-CD92CF37E4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1779" y="330903"/>
            <a:ext cx="10514029" cy="58079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FAA90B-1C7F-A6C2-B954-84504C5B6D3C}"/>
              </a:ext>
            </a:extLst>
          </p:cNvPr>
          <p:cNvSpPr/>
          <p:nvPr userDrawn="1"/>
        </p:nvSpPr>
        <p:spPr>
          <a:xfrm>
            <a:off x="487100" y="2353329"/>
            <a:ext cx="2073244" cy="995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B605B96-884A-EFA6-C8E1-1D9FD49E938A}"/>
              </a:ext>
            </a:extLst>
          </p:cNvPr>
          <p:cNvSpPr txBox="1">
            <a:spLocks/>
          </p:cNvSpPr>
          <p:nvPr userDrawn="1"/>
        </p:nvSpPr>
        <p:spPr>
          <a:xfrm>
            <a:off x="838800" y="640800"/>
            <a:ext cx="5247095" cy="749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Global reach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31AF54-85F9-85C5-D0FC-CA90CE0E87DA}"/>
              </a:ext>
            </a:extLst>
          </p:cNvPr>
          <p:cNvSpPr txBox="1"/>
          <p:nvPr userDrawn="1"/>
        </p:nvSpPr>
        <p:spPr>
          <a:xfrm>
            <a:off x="960416" y="4123198"/>
            <a:ext cx="3410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have </a:t>
            </a:r>
            <a:r>
              <a:rPr lang="en-US" sz="2400" b="1" i="0" baseline="0" dirty="0"/>
              <a:t>450+</a:t>
            </a:r>
            <a:r>
              <a:rPr lang="en-US" sz="2400" dirty="0"/>
              <a:t> </a:t>
            </a:r>
            <a:r>
              <a:rPr lang="en-US" sz="2400" b="1" i="0" baseline="0" dirty="0"/>
              <a:t>staff</a:t>
            </a:r>
            <a:r>
              <a:rPr lang="en-US" sz="2400" dirty="0"/>
              <a:t> across </a:t>
            </a:r>
            <a:r>
              <a:rPr lang="en-US" sz="2400" b="1" i="0" baseline="0" dirty="0"/>
              <a:t>26</a:t>
            </a:r>
            <a:r>
              <a:rPr lang="en-US" sz="2400" dirty="0"/>
              <a:t> </a:t>
            </a:r>
            <a:r>
              <a:rPr lang="en-US" sz="2400" b="1" i="0" baseline="0" dirty="0"/>
              <a:t>locations</a:t>
            </a:r>
            <a:r>
              <a:rPr lang="en-US" sz="2400" dirty="0"/>
              <a:t> worldwide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C019E4-D4F1-16CF-CBDD-8D21E4A8C460}"/>
              </a:ext>
            </a:extLst>
          </p:cNvPr>
          <p:cNvSpPr txBox="1"/>
          <p:nvPr userDrawn="1"/>
        </p:nvSpPr>
        <p:spPr>
          <a:xfrm>
            <a:off x="1865765" y="5758961"/>
            <a:ext cx="7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190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5CD3B5-CE5F-95F1-59F2-38AEE1F51F27}"/>
              </a:ext>
            </a:extLst>
          </p:cNvPr>
          <p:cNvSpPr txBox="1"/>
          <p:nvPr userDrawn="1"/>
        </p:nvSpPr>
        <p:spPr>
          <a:xfrm>
            <a:off x="3492830" y="5758961"/>
            <a:ext cx="7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265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1B13B4-471E-ABFA-5627-F88918F218BA}"/>
              </a:ext>
            </a:extLst>
          </p:cNvPr>
          <p:cNvSpPr txBox="1"/>
          <p:nvPr userDrawn="1"/>
        </p:nvSpPr>
        <p:spPr>
          <a:xfrm>
            <a:off x="5529288" y="5758961"/>
            <a:ext cx="1724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CABI Centre</a:t>
            </a:r>
          </a:p>
        </p:txBody>
      </p:sp>
    </p:spTree>
    <p:extLst>
      <p:ext uri="{BB962C8B-B14F-4D97-AF65-F5344CB8AC3E}">
        <p14:creationId xmlns:p14="http://schemas.microsoft.com/office/powerpoint/2010/main" val="2966377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33016B-D0B8-A740-8677-780722743E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31" y="729968"/>
            <a:ext cx="10842138" cy="51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4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bott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48139D4-8B50-6E44-AC4E-0B96B4DBF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7F5DBB-F278-9240-A08D-67EA84DF4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052020"/>
            <a:ext cx="12192000" cy="2237655"/>
          </a:xfrm>
          <a:gradFill flip="none" rotWithShape="1">
            <a:gsLst>
              <a:gs pos="53000">
                <a:srgbClr val="000000">
                  <a:alpha val="35000"/>
                </a:srgbClr>
              </a:gs>
              <a:gs pos="0">
                <a:schemeClr val="tx1">
                  <a:alpha val="6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 tIns="180000" bIns="180000"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C87A5C28-8D5C-224D-BA29-B098169622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1524" y="4989638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71592A49-6BB2-B546-936B-82DAA3F6CD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11757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BD44EBEF-EFB7-D042-BE34-CA1D244B269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91990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53BB8F3F-B3EB-AE4D-8FE2-B6E5DC94B6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72223" y="4989638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0CC6F389-3114-974F-86D3-A26E1A2F70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2456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4DF33850-10F8-EA48-8D49-A65B0B3C25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2689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DA0880FB-FD95-C948-BA06-FA0B8FBC1D0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912922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63067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C6F26F-3CBA-0248-B446-F3C50EE259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0F4C1B-1E9A-854D-B380-04F815936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0352"/>
            <a:ext cx="5031827" cy="50089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400" b="1" dirty="0"/>
              <a:t>Quote or pull-out text to go in here just a few lines to make or enforce a point. Quote marks if direct quote.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35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BBBB0B-85FB-7B40-96AB-0DECF812E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EC345AF3-D1CE-4342-A155-4699B7216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1972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0F4C1B-1E9A-854D-B380-04F815936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1973" y="640352"/>
            <a:ext cx="5031827" cy="50089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400" b="1" dirty="0"/>
              <a:t>Quote or pull-out text to go in here just a few lines to make or enforce a point. Quote marks if direct quote.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79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text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BC46EB-7C79-0149-A236-341604110A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1999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5870028" cy="6289675"/>
          </a:xfrm>
          <a:gradFill>
            <a:gsLst>
              <a:gs pos="0">
                <a:schemeClr val="tx1">
                  <a:alpha val="70000"/>
                </a:schemeClr>
              </a:gs>
              <a:gs pos="71000">
                <a:srgbClr val="000000">
                  <a:alpha val="25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7888F7-1C11-9B40-8DDF-4C7DDAD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31827" cy="1325563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36C3E61-9644-F944-9B09-58789EEA62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811" y="2192408"/>
            <a:ext cx="6413789" cy="436130"/>
          </a:xfrm>
        </p:spPr>
        <p:txBody>
          <a:bodyPr anchor="t">
            <a:noAutofit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 1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E469029-561F-8948-B85D-2F113AB990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96811" y="3667917"/>
            <a:ext cx="6413789" cy="436130"/>
          </a:xfrm>
        </p:spPr>
        <p:txBody>
          <a:bodyPr anchor="t">
            <a:normAutofit lnSpcReduction="10000"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 2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E58D5B8-AD45-BA4C-BC88-388FF82405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96811" y="5143426"/>
            <a:ext cx="6413789" cy="436130"/>
          </a:xfrm>
        </p:spPr>
        <p:txBody>
          <a:bodyPr anchor="t">
            <a:normAutofit lnSpcReduction="10000"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 3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18001D7-5463-7B46-A79C-F0EEB0BAE69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1890712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8D110D02-664C-E048-A8A2-83F3C11010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3366221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604F7243-20EA-954C-84CF-49F089B3AF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4841730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595430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DA3605-7880-5F48-B501-44B67AA00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82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DA71-6A31-9A4C-801C-C24FEAF0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516CE-A908-7145-9BA4-B12343FB0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368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98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770A8B-E72D-12AC-E213-F6ED46ECC068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72FD2C-2FAD-2C55-D628-B085C92CA5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960" y="44825"/>
            <a:ext cx="12215919" cy="342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18A8E8-3B66-1C7A-9739-9B91F26DFD41}"/>
              </a:ext>
            </a:extLst>
          </p:cNvPr>
          <p:cNvSpPr txBox="1">
            <a:spLocks/>
          </p:cNvSpPr>
          <p:nvPr userDrawn="1"/>
        </p:nvSpPr>
        <p:spPr>
          <a:xfrm>
            <a:off x="585281" y="4278250"/>
            <a:ext cx="11021438" cy="1198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800" dirty="0"/>
              <a:t>CABI as an international intergovernmental not-for-profit organization, gratefully acknowledges the generous support received from our many donors, sponsors and partners. In particular we thank our Member Countries for their vital financial and strategic contributions.</a:t>
            </a:r>
          </a:p>
        </p:txBody>
      </p:sp>
    </p:spTree>
    <p:extLst>
      <p:ext uri="{BB962C8B-B14F-4D97-AF65-F5344CB8AC3E}">
        <p14:creationId xmlns:p14="http://schemas.microsoft.com/office/powerpoint/2010/main" val="170091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0CD6-B7F2-2148-B868-7F9CCD09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20776-5DA2-6545-BCCB-47FF24C3C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2pPr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FF140-70F0-A640-9422-87D938AF0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9534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C4D15-DF23-5F4F-B7CC-1505C0EE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07027"/>
          </a:xfrm>
        </p:spPr>
        <p:txBody>
          <a:bodyPr anchor="t"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C8AAC-C3EB-004D-9A01-AFD0938E8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71026"/>
            <a:ext cx="5157787" cy="8239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FD3F6-A453-6248-AD3F-F494F5E9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45194"/>
            <a:ext cx="5157787" cy="3914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5045E-7E93-7D4A-81FA-16CF01B8E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71026"/>
            <a:ext cx="5183188" cy="8239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FB9974-2BF5-0D45-BB4F-F74B6BD1F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45194"/>
            <a:ext cx="5183188" cy="3914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76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941DA-9D2C-F348-AB72-11721D111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262313" cy="6288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A996B-9C18-B94F-A8B9-02C7CF57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811" y="365125"/>
            <a:ext cx="7771989" cy="1325563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57877-53B4-1B47-89E6-BF5406710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825625"/>
            <a:ext cx="7771990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None/>
              <a:defRPr sz="2800"/>
            </a:lvl1pPr>
            <a:lvl2pPr marL="685800" indent="-228600">
              <a:buClr>
                <a:schemeClr val="tx2"/>
              </a:buClr>
              <a:buFont typeface="System Font"/>
              <a:buChar char="-"/>
              <a:defRPr sz="2400"/>
            </a:lvl2pPr>
            <a:lvl3pPr marL="1143000" indent="-228600">
              <a:buClr>
                <a:schemeClr val="tx2"/>
              </a:buClr>
              <a:buFont typeface="System Font"/>
              <a:buChar char="-"/>
              <a:defRPr sz="2000"/>
            </a:lvl3pPr>
            <a:lvl4pPr marL="1600200" indent="-228600">
              <a:buClr>
                <a:schemeClr val="tx2"/>
              </a:buClr>
              <a:buFont typeface="System Font"/>
              <a:buChar char="-"/>
              <a:defRPr sz="1800"/>
            </a:lvl4pPr>
            <a:lvl5pPr marL="2057400" indent="-228600">
              <a:buClr>
                <a:schemeClr val="tx2"/>
              </a:buClr>
              <a:buFont typeface="System Font"/>
              <a:buChar char="-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E265F6-8EFB-AB4E-9ACE-3DD2CC4BC7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62313" cy="628850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E4B378C-0654-A141-A621-5A30419902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262313" cy="6288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A996B-9C18-B94F-A8B9-02C7CF57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811" y="365125"/>
            <a:ext cx="7771989" cy="1325563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E265F6-8EFB-AB4E-9ACE-3DD2CC4BC7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62313" cy="628850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69A3E-E127-3A42-A8C5-BB409E99A8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0011" y="2192408"/>
            <a:ext cx="6413789" cy="4361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E4508A7-6A0B-074D-AE23-83356EA1CC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81400" y="1890712"/>
            <a:ext cx="1039524" cy="1039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39AC4B0-311F-1143-B603-DABEABCACD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1400" y="3366221"/>
            <a:ext cx="1039524" cy="1039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3D6557C-0EBD-384B-BEBD-738BE05926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0011" y="3667917"/>
            <a:ext cx="6413789" cy="4361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75D51898-C867-D44F-BCEC-1A6B39AF325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81400" y="4841730"/>
            <a:ext cx="1039524" cy="1039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42D2E1A-3AC7-9C48-BB7B-452D6F971D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0011" y="5143426"/>
            <a:ext cx="6413789" cy="4361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73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with text -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AA2C49-F5A0-7943-B5E0-5BF7916D07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C49F0A-B592-F84D-8FC6-E14D53722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1827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7888F7-1C11-9B40-8DDF-4C7DDAD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31827" cy="1325563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98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with text -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94B4EB-8AF2-AB49-8EE9-71605A878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1972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C49F0A-B592-F84D-8FC6-E14D53722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973" y="1825625"/>
            <a:ext cx="5031827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7888F7-1C11-9B40-8DDF-4C7DDAD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973" y="365125"/>
            <a:ext cx="5031827" cy="1325563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89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icon_with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362CB2-1266-1644-8153-D179FC635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2393D6D-E513-6346-A36F-E093BCB9F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1972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AE83C9B-57DC-994F-AADB-7A19BDBF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973" y="932779"/>
            <a:ext cx="5031827" cy="4389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3D476B3-3072-344F-815C-1D2E9E0AD4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3891" y="1405464"/>
            <a:ext cx="3443749" cy="344374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6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393E1B-DB40-8142-B119-B5CFC66B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212D8-F5CE-F641-8552-7CA07D036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15868D-E38D-4546-B1C5-ED4891CC4106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197-B76A-CA45-9BFD-45A01F756989}"/>
              </a:ext>
            </a:extLst>
          </p:cNvPr>
          <p:cNvSpPr txBox="1"/>
          <p:nvPr userDrawn="1"/>
        </p:nvSpPr>
        <p:spPr>
          <a:xfrm>
            <a:off x="271022" y="6434206"/>
            <a:ext cx="1608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GB" sz="1200" b="1" dirty="0">
                <a:solidFill>
                  <a:schemeClr val="bg1"/>
                </a:solidFill>
              </a:rPr>
              <a:t>KNOWLEDGE FOR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538C8-66CA-684D-B80E-0E0121E07712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2132" y="6434206"/>
            <a:ext cx="952606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9" r:id="rId7"/>
    <p:sldLayoutId id="2147483660" r:id="rId8"/>
    <p:sldLayoutId id="2147483662" r:id="rId9"/>
    <p:sldLayoutId id="2147483667" r:id="rId10"/>
    <p:sldLayoutId id="2147483668" r:id="rId11"/>
    <p:sldLayoutId id="2147483677" r:id="rId12"/>
    <p:sldLayoutId id="2147483680" r:id="rId13"/>
    <p:sldLayoutId id="214748367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9" r:id="rId20"/>
    <p:sldLayoutId id="214748367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79.png"/><Relationship Id="rId3" Type="http://schemas.openxmlformats.org/officeDocument/2006/relationships/image" Target="../media/image69.jpg"/><Relationship Id="rId7" Type="http://schemas.openxmlformats.org/officeDocument/2006/relationships/image" Target="../media/image73.png"/><Relationship Id="rId12" Type="http://schemas.openxmlformats.org/officeDocument/2006/relationships/image" Target="../media/image78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2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2.jpeg"/><Relationship Id="rId11" Type="http://schemas.openxmlformats.org/officeDocument/2006/relationships/image" Target="../media/image77.png"/><Relationship Id="rId5" Type="http://schemas.openxmlformats.org/officeDocument/2006/relationships/image" Target="../media/image71.jpg"/><Relationship Id="rId15" Type="http://schemas.openxmlformats.org/officeDocument/2006/relationships/image" Target="../media/image81.png"/><Relationship Id="rId10" Type="http://schemas.openxmlformats.org/officeDocument/2006/relationships/image" Target="../media/image76.svg"/><Relationship Id="rId4" Type="http://schemas.openxmlformats.org/officeDocument/2006/relationships/image" Target="../media/image70.jpg"/><Relationship Id="rId9" Type="http://schemas.openxmlformats.org/officeDocument/2006/relationships/image" Target="../media/image75.png"/><Relationship Id="rId14" Type="http://schemas.openxmlformats.org/officeDocument/2006/relationships/image" Target="../media/image8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97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9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18C36DF-6B9F-1F87-FC52-CD72C3E1EF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A group of green plants&#10;&#10;Description automatically generated">
            <a:extLst>
              <a:ext uri="{FF2B5EF4-FFF2-40B4-BE49-F238E27FC236}">
                <a16:creationId xmlns:a16="http://schemas.microsoft.com/office/drawing/2014/main" id="{707D67DD-7B89-98F9-C78B-51FE2E9D61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43969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5FB51F0-7FC7-144F-B823-E1D5CF6DED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Aplikasi</a:t>
            </a:r>
            <a:r>
              <a:rPr lang="en-US" dirty="0"/>
              <a:t> Biochar Pada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Pertanian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61D522-6CB2-814F-9198-AFB5634A1D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Duryat</a:t>
            </a:r>
            <a:r>
              <a:rPr lang="en-US" dirty="0"/>
              <a:t>, Mar 2024, Farmer Group Educator (FGE) training sessions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B7F2817-004E-1D47-B561-1ACB0D9B3689}"/>
              </a:ext>
            </a:extLst>
          </p:cNvPr>
          <p:cNvSpPr txBox="1">
            <a:spLocks/>
          </p:cNvSpPr>
          <p:nvPr/>
        </p:nvSpPr>
        <p:spPr>
          <a:xfrm>
            <a:off x="0" y="4663111"/>
            <a:ext cx="12192000" cy="6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/>
              <a:t>Biochar </a:t>
            </a:r>
            <a:r>
              <a:rPr lang="en-GB" sz="3600" b="1" dirty="0" err="1"/>
              <a:t>aplication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1986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sitting on the floor&#10;&#10;Description automatically generated">
            <a:extLst>
              <a:ext uri="{FF2B5EF4-FFF2-40B4-BE49-F238E27FC236}">
                <a16:creationId xmlns:a16="http://schemas.microsoft.com/office/drawing/2014/main" id="{4C77D9AB-1AB5-79E5-BEAB-D9FEFD3FD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872" y="-2384"/>
            <a:ext cx="3077451" cy="6282069"/>
          </a:xfrm>
          <a:prstGeom prst="rect">
            <a:avLst/>
          </a:prstGeom>
        </p:spPr>
      </p:pic>
      <p:pic>
        <p:nvPicPr>
          <p:cNvPr id="10" name="Picture 9" descr="A tree with fruits on it&#10;&#10;Description automatically generated">
            <a:extLst>
              <a:ext uri="{FF2B5EF4-FFF2-40B4-BE49-F238E27FC236}">
                <a16:creationId xmlns:a16="http://schemas.microsoft.com/office/drawing/2014/main" id="{ED7476B0-31B3-B816-ECAD-14E72BE72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1" y="5020"/>
            <a:ext cx="3075859" cy="6278820"/>
          </a:xfrm>
          <a:prstGeom prst="rect">
            <a:avLst/>
          </a:prstGeom>
        </p:spPr>
      </p:pic>
      <p:pic>
        <p:nvPicPr>
          <p:cNvPr id="3" name="Picture 2" descr="A group of men sitting on the floor writing on papers&#10;&#10;Description automatically generated">
            <a:extLst>
              <a:ext uri="{FF2B5EF4-FFF2-40B4-BE49-F238E27FC236}">
                <a16:creationId xmlns:a16="http://schemas.microsoft.com/office/drawing/2014/main" id="{3EE84E5D-7A7C-985F-DB02-E887623C6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3631" y="5019"/>
            <a:ext cx="3075860" cy="62788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ADAF11-93F6-1449-B2F9-ADC892EB15C7}"/>
              </a:ext>
            </a:extLst>
          </p:cNvPr>
          <p:cNvSpPr/>
          <p:nvPr/>
        </p:nvSpPr>
        <p:spPr>
          <a:xfrm>
            <a:off x="0" y="-2264735"/>
            <a:ext cx="12191066" cy="17012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AF97D0-238D-6C4F-AD83-5795E0AF7D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626" y="1772"/>
            <a:ext cx="3063274" cy="628206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01E2FBF-4D72-2D4C-82C9-8E9D54E6A235}"/>
              </a:ext>
            </a:extLst>
          </p:cNvPr>
          <p:cNvSpPr/>
          <p:nvPr/>
        </p:nvSpPr>
        <p:spPr>
          <a:xfrm rot="10800000">
            <a:off x="0" y="0"/>
            <a:ext cx="12191066" cy="2226045"/>
          </a:xfrm>
          <a:prstGeom prst="rect">
            <a:avLst/>
          </a:prstGeom>
          <a:gradFill>
            <a:gsLst>
              <a:gs pos="0">
                <a:schemeClr val="tx1">
                  <a:alpha val="71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7A558E-64A5-9C43-AF8A-2609D90CFFB2}"/>
              </a:ext>
            </a:extLst>
          </p:cNvPr>
          <p:cNvSpPr/>
          <p:nvPr/>
        </p:nvSpPr>
        <p:spPr>
          <a:xfrm>
            <a:off x="7403" y="3607952"/>
            <a:ext cx="12191066" cy="2675889"/>
          </a:xfrm>
          <a:prstGeom prst="rect">
            <a:avLst/>
          </a:prstGeom>
          <a:gradFill>
            <a:gsLst>
              <a:gs pos="0">
                <a:schemeClr val="tx1">
                  <a:alpha val="71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9D48B8-2C09-F047-8C4D-999E14BADFB2}"/>
              </a:ext>
            </a:extLst>
          </p:cNvPr>
          <p:cNvSpPr txBox="1"/>
          <p:nvPr/>
        </p:nvSpPr>
        <p:spPr>
          <a:xfrm>
            <a:off x="3091785" y="5237399"/>
            <a:ext cx="3510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chemeClr val="bg1"/>
                </a:solidFill>
              </a:rPr>
              <a:t>Bagaimana</a:t>
            </a:r>
            <a:r>
              <a:rPr lang="en-GB" sz="2400" b="1" dirty="0">
                <a:solidFill>
                  <a:schemeClr val="bg1"/>
                </a:solidFill>
              </a:rPr>
              <a:t> Biochar </a:t>
            </a:r>
            <a:r>
              <a:rPr lang="en-GB" sz="2400" b="1" dirty="0" err="1">
                <a:solidFill>
                  <a:schemeClr val="bg1"/>
                </a:solidFill>
              </a:rPr>
              <a:t>Menyuburkan</a:t>
            </a:r>
            <a:r>
              <a:rPr lang="en-GB" sz="2400" b="1" dirty="0">
                <a:solidFill>
                  <a:schemeClr val="bg1"/>
                </a:solidFill>
              </a:rPr>
              <a:t> Tanah? </a:t>
            </a:r>
          </a:p>
        </p:txBody>
      </p:sp>
      <p:pic>
        <p:nvPicPr>
          <p:cNvPr id="40" name="Graphic 39" descr="Coins">
            <a:extLst>
              <a:ext uri="{FF2B5EF4-FFF2-40B4-BE49-F238E27FC236}">
                <a16:creationId xmlns:a16="http://schemas.microsoft.com/office/drawing/2014/main" id="{C0528EAE-5E67-0046-8F9B-A4A34B40DD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7693" y="3947556"/>
            <a:ext cx="1062726" cy="106272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C0E11B7-1F5F-8349-BE1B-2435F5171952}"/>
              </a:ext>
            </a:extLst>
          </p:cNvPr>
          <p:cNvSpPr txBox="1"/>
          <p:nvPr/>
        </p:nvSpPr>
        <p:spPr>
          <a:xfrm>
            <a:off x="9161588" y="5235628"/>
            <a:ext cx="30632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Financial literacy</a:t>
            </a:r>
          </a:p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21370F-CDD8-464F-AB04-F5B0E1D70E58}"/>
              </a:ext>
            </a:extLst>
          </p:cNvPr>
          <p:cNvSpPr txBox="1"/>
          <p:nvPr/>
        </p:nvSpPr>
        <p:spPr>
          <a:xfrm>
            <a:off x="6110445" y="5235628"/>
            <a:ext cx="3063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Biochar, Solusi </a:t>
            </a:r>
            <a:r>
              <a:rPr lang="en-GB" sz="2400" b="1" dirty="0" err="1">
                <a:solidFill>
                  <a:schemeClr val="bg1"/>
                </a:solidFill>
              </a:rPr>
              <a:t>limbah</a:t>
            </a:r>
            <a:r>
              <a:rPr lang="en-GB" sz="2400" b="1" dirty="0">
                <a:solidFill>
                  <a:schemeClr val="bg1"/>
                </a:solidFill>
              </a:rPr>
              <a:t> dan </a:t>
            </a:r>
            <a:r>
              <a:rPr lang="en-GB" sz="2400" b="1" dirty="0" err="1">
                <a:solidFill>
                  <a:schemeClr val="bg1"/>
                </a:solidFill>
              </a:rPr>
              <a:t>upaya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mitigasi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peubahan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iklim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83EFAED-110D-0144-9869-2DA43DA01547}"/>
              </a:ext>
            </a:extLst>
          </p:cNvPr>
          <p:cNvGrpSpPr/>
          <p:nvPr/>
        </p:nvGrpSpPr>
        <p:grpSpPr>
          <a:xfrm>
            <a:off x="7131639" y="3850292"/>
            <a:ext cx="1203877" cy="1203877"/>
            <a:chOff x="8169965" y="540526"/>
            <a:chExt cx="1478059" cy="1478059"/>
          </a:xfrm>
        </p:grpSpPr>
        <p:pic>
          <p:nvPicPr>
            <p:cNvPr id="44" name="Graphic 43" descr="Female">
              <a:extLst>
                <a:ext uri="{FF2B5EF4-FFF2-40B4-BE49-F238E27FC236}">
                  <a16:creationId xmlns:a16="http://schemas.microsoft.com/office/drawing/2014/main" id="{36434BC6-6D3D-854A-BE86-3E72CA15E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169965" y="540526"/>
              <a:ext cx="1478059" cy="1478059"/>
            </a:xfrm>
            <a:prstGeom prst="rect">
              <a:avLst/>
            </a:prstGeom>
          </p:spPr>
        </p:pic>
        <p:pic>
          <p:nvPicPr>
            <p:cNvPr id="45" name="Graphic 44" descr="School girl">
              <a:extLst>
                <a:ext uri="{FF2B5EF4-FFF2-40B4-BE49-F238E27FC236}">
                  <a16:creationId xmlns:a16="http://schemas.microsoft.com/office/drawing/2014/main" id="{536E24F5-2C5A-1E43-92A4-04A769AC2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527994" y="694550"/>
              <a:ext cx="762000" cy="762000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C3AEF9C-F4AE-334B-8FCA-342C50BB2C6B}"/>
              </a:ext>
            </a:extLst>
          </p:cNvPr>
          <p:cNvSpPr txBox="1"/>
          <p:nvPr/>
        </p:nvSpPr>
        <p:spPr>
          <a:xfrm>
            <a:off x="0" y="5237400"/>
            <a:ext cx="3046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Apa </a:t>
            </a:r>
            <a:r>
              <a:rPr lang="en-GB" sz="2400" b="1" dirty="0" err="1">
                <a:solidFill>
                  <a:schemeClr val="bg1"/>
                </a:solidFill>
              </a:rPr>
              <a:t>itu</a:t>
            </a:r>
            <a:r>
              <a:rPr lang="en-GB" sz="2400" b="1" dirty="0">
                <a:solidFill>
                  <a:schemeClr val="bg1"/>
                </a:solidFill>
              </a:rPr>
              <a:t> Biochar?</a:t>
            </a:r>
          </a:p>
        </p:txBody>
      </p:sp>
      <p:sp>
        <p:nvSpPr>
          <p:cNvPr id="48" name="Title 3">
            <a:extLst>
              <a:ext uri="{FF2B5EF4-FFF2-40B4-BE49-F238E27FC236}">
                <a16:creationId xmlns:a16="http://schemas.microsoft.com/office/drawing/2014/main" id="{47AAD215-C5D6-704B-8344-E95A51613E76}"/>
              </a:ext>
            </a:extLst>
          </p:cNvPr>
          <p:cNvSpPr txBox="1">
            <a:spLocks/>
          </p:cNvSpPr>
          <p:nvPr/>
        </p:nvSpPr>
        <p:spPr>
          <a:xfrm>
            <a:off x="838200" y="640352"/>
            <a:ext cx="8328113" cy="1076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</a:rPr>
              <a:t>FGE training sessions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Graphic 4" descr="Farmer male with solid fill">
            <a:extLst>
              <a:ext uri="{FF2B5EF4-FFF2-40B4-BE49-F238E27FC236}">
                <a16:creationId xmlns:a16="http://schemas.microsoft.com/office/drawing/2014/main" id="{D5C427A1-22E0-E3E3-5E02-D1DD19A39F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88295" y="4018721"/>
            <a:ext cx="914400" cy="914400"/>
          </a:xfrm>
          <a:prstGeom prst="rect">
            <a:avLst/>
          </a:prstGeom>
        </p:spPr>
      </p:pic>
      <p:pic>
        <p:nvPicPr>
          <p:cNvPr id="7" name="Graphic 6" descr="Agriculture outline">
            <a:extLst>
              <a:ext uri="{FF2B5EF4-FFF2-40B4-BE49-F238E27FC236}">
                <a16:creationId xmlns:a16="http://schemas.microsoft.com/office/drawing/2014/main" id="{7B981952-9F3F-3C88-1DFB-F75B775811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21664" y="3995928"/>
            <a:ext cx="914400" cy="914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2AEC96-F688-5276-E308-07E595111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857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5908" y="0"/>
            <a:ext cx="12327908" cy="1833526"/>
            <a:chOff x="0" y="0"/>
            <a:chExt cx="4870285" cy="7243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0285" cy="724356"/>
            </a:xfrm>
            <a:custGeom>
              <a:avLst/>
              <a:gdLst/>
              <a:ahLst/>
              <a:cxnLst/>
              <a:rect l="l" t="t" r="r" b="b"/>
              <a:pathLst>
                <a:path w="4870285" h="724356">
                  <a:moveTo>
                    <a:pt x="0" y="0"/>
                  </a:moveTo>
                  <a:lnTo>
                    <a:pt x="4870285" y="0"/>
                  </a:lnTo>
                  <a:lnTo>
                    <a:pt x="4870285" y="724356"/>
                  </a:lnTo>
                  <a:lnTo>
                    <a:pt x="0" y="724356"/>
                  </a:lnTo>
                  <a:close/>
                </a:path>
              </a:pathLst>
            </a:custGeom>
            <a:solidFill>
              <a:srgbClr val="4C583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70285" cy="7624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08046" y="4129646"/>
            <a:ext cx="10863743" cy="1789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r">
              <a:lnSpc>
                <a:spcPct val="150000"/>
              </a:lnSpc>
              <a:buFont typeface="+mj-lt"/>
              <a:buAutoNum type="arabicPeriod"/>
            </a:pPr>
            <a:r>
              <a:rPr lang="en-US" sz="2000" spc="133" dirty="0" err="1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Pengkayaan</a:t>
            </a:r>
            <a:r>
              <a:rPr lang="en-US" sz="2000" spc="133" dirty="0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 Biochar </a:t>
            </a:r>
            <a:r>
              <a:rPr lang="en-US" sz="2000" spc="133" dirty="0" err="1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melalui</a:t>
            </a:r>
            <a:r>
              <a:rPr lang="en-US" sz="2000" spc="133" dirty="0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000" spc="133" dirty="0" err="1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Pengisian</a:t>
            </a:r>
            <a:r>
              <a:rPr lang="en-US" sz="2000" spc="133" dirty="0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000" spc="133" dirty="0" err="1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Nutrisi</a:t>
            </a:r>
            <a:r>
              <a:rPr lang="en-US" sz="2000" spc="133" dirty="0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000" spc="133" dirty="0" err="1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atau</a:t>
            </a:r>
            <a:r>
              <a:rPr lang="en-US" sz="2000" spc="133" dirty="0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000" spc="133" dirty="0" err="1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Penambahan</a:t>
            </a:r>
            <a:r>
              <a:rPr lang="en-US" sz="2000" spc="133" dirty="0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000" spc="133" dirty="0" err="1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Pupuk</a:t>
            </a:r>
            <a:r>
              <a:rPr lang="en-US" sz="2000" spc="133" dirty="0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000" spc="133" dirty="0" err="1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Hayati</a:t>
            </a:r>
            <a:endParaRPr lang="en-US" sz="2000" spc="133" dirty="0">
              <a:solidFill>
                <a:srgbClr val="4C583F"/>
              </a:solidFill>
              <a:latin typeface="Garet"/>
              <a:ea typeface="Garet"/>
              <a:cs typeface="Garet"/>
              <a:sym typeface="Garet"/>
            </a:endParaRPr>
          </a:p>
          <a:p>
            <a:pPr marL="342900" indent="-342900" algn="r">
              <a:lnSpc>
                <a:spcPct val="150000"/>
              </a:lnSpc>
              <a:buFont typeface="+mj-lt"/>
              <a:buAutoNum type="arabicPeriod"/>
            </a:pPr>
            <a:r>
              <a:rPr lang="en-US" sz="2000" spc="133" dirty="0" err="1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Petunjuk</a:t>
            </a:r>
            <a:r>
              <a:rPr lang="en-US" sz="2000" spc="133" dirty="0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000" spc="133" dirty="0" err="1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Aplikasi</a:t>
            </a:r>
            <a:r>
              <a:rPr lang="en-US" sz="2000" spc="133" dirty="0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 Biochar: </a:t>
            </a:r>
            <a:r>
              <a:rPr lang="en-US" sz="2000" spc="133" dirty="0" err="1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Dosis</a:t>
            </a:r>
            <a:r>
              <a:rPr lang="en-US" sz="2000" spc="133" dirty="0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, Waktu, dan Teknik </a:t>
            </a:r>
            <a:r>
              <a:rPr lang="en-US" sz="2000" spc="133" dirty="0" err="1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Aplikasi</a:t>
            </a:r>
            <a:r>
              <a:rPr lang="en-US" sz="2000" spc="133" dirty="0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marL="342900" indent="-342900" algn="r">
              <a:lnSpc>
                <a:spcPct val="150000"/>
              </a:lnSpc>
              <a:buFont typeface="+mj-lt"/>
              <a:buAutoNum type="arabicPeriod"/>
            </a:pPr>
            <a:r>
              <a:rPr lang="en-US" sz="2000" spc="133" dirty="0" err="1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Efektivitas</a:t>
            </a:r>
            <a:r>
              <a:rPr lang="en-US" sz="2000" spc="133" dirty="0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 Biochar </a:t>
            </a:r>
            <a:r>
              <a:rPr lang="en-US" sz="2000" spc="133" dirty="0" err="1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Dibanding</a:t>
            </a:r>
            <a:r>
              <a:rPr lang="en-US" sz="2000" spc="133" dirty="0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000" spc="133" dirty="0" err="1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Pembenah</a:t>
            </a:r>
            <a:r>
              <a:rPr lang="en-US" sz="2000" spc="133" dirty="0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 Tanah Lain</a:t>
            </a:r>
          </a:p>
          <a:p>
            <a:pPr marL="342900" indent="-342900" algn="r">
              <a:lnSpc>
                <a:spcPct val="150000"/>
              </a:lnSpc>
              <a:buFont typeface="+mj-lt"/>
              <a:buAutoNum type="arabicPeriod"/>
            </a:pPr>
            <a:r>
              <a:rPr lang="en-US" sz="2000" spc="133" dirty="0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Prospek Masa </a:t>
            </a:r>
            <a:r>
              <a:rPr lang="en-US" sz="2000" spc="133" dirty="0" err="1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Depan</a:t>
            </a:r>
            <a:r>
              <a:rPr lang="en-US" sz="2000" spc="133" dirty="0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 Biochar </a:t>
            </a:r>
            <a:r>
              <a:rPr lang="en-US" sz="2000" spc="133" dirty="0" err="1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dalam</a:t>
            </a:r>
            <a:r>
              <a:rPr lang="en-US" sz="2000" spc="133" dirty="0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000" spc="133" dirty="0" err="1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Pertanian</a:t>
            </a:r>
            <a:r>
              <a:rPr lang="en-US" sz="2000" spc="133" dirty="0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000" spc="133" dirty="0" err="1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Berkelanjutan</a:t>
            </a:r>
            <a:r>
              <a:rPr lang="en-US" sz="2000" spc="133" dirty="0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60594" y="3332760"/>
            <a:ext cx="4659215" cy="601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97"/>
              </a:lnSpc>
            </a:pPr>
            <a:r>
              <a:rPr lang="en-US" sz="3569" dirty="0" err="1">
                <a:solidFill>
                  <a:srgbClr val="4C583F"/>
                </a:solidFill>
                <a:latin typeface="Garet"/>
                <a:ea typeface="Garet"/>
                <a:cs typeface="Garet"/>
                <a:sym typeface="Garet"/>
              </a:rPr>
              <a:t>Materi</a:t>
            </a:r>
            <a:endParaRPr lang="en-US" sz="3569" dirty="0">
              <a:solidFill>
                <a:srgbClr val="4C583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386AC3-DC2A-5406-3BD6-63C550A775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192" y="706241"/>
            <a:ext cx="2295201" cy="24033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AFB83C-5109-A64B-0A28-FA073AAF5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779" y="685800"/>
            <a:ext cx="3118279" cy="22954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9D1F6C-CE91-8448-85C2-9CDA30DDF3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746" y="659903"/>
            <a:ext cx="2288555" cy="22954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3989418" y="1302907"/>
            <a:ext cx="8023616" cy="1780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indent="-304815">
              <a:lnSpc>
                <a:spcPts val="1993"/>
              </a:lnSpc>
              <a:spcBef>
                <a:spcPct val="0"/>
              </a:spcBef>
              <a:buAutoNum type="alphaLcPeriod"/>
            </a:pPr>
            <a:r>
              <a:rPr lang="en-US" sz="1600" b="1" spc="141" dirty="0" err="1">
                <a:latin typeface="Canva Sans"/>
              </a:rPr>
              <a:t>Kandungan</a:t>
            </a:r>
            <a:r>
              <a:rPr lang="en-US" sz="1600" b="1" spc="141" dirty="0">
                <a:latin typeface="Canva Sans"/>
              </a:rPr>
              <a:t> hara biochar </a:t>
            </a:r>
            <a:r>
              <a:rPr lang="en-US" sz="1600" b="1" spc="141" dirty="0" err="1">
                <a:latin typeface="Canva Sans"/>
              </a:rPr>
              <a:t>rendah</a:t>
            </a:r>
            <a:r>
              <a:rPr lang="en-US" sz="1600" b="1" spc="141" dirty="0">
                <a:latin typeface="Canva Sans"/>
              </a:rPr>
              <a:t> N, P dan K ± 1% </a:t>
            </a:r>
            <a:r>
              <a:rPr lang="en-US" sz="1600" b="1" spc="141" dirty="0" err="1">
                <a:latin typeface="Canva Sans"/>
              </a:rPr>
              <a:t>lebih</a:t>
            </a:r>
            <a:r>
              <a:rPr lang="en-US" sz="1600" b="1" spc="141" dirty="0">
                <a:latin typeface="Canva Sans"/>
              </a:rPr>
              <a:t> </a:t>
            </a:r>
            <a:r>
              <a:rPr lang="en-US" sz="1600" b="1" spc="141" dirty="0" err="1">
                <a:latin typeface="Canva Sans"/>
              </a:rPr>
              <a:t>rendah</a:t>
            </a:r>
            <a:r>
              <a:rPr lang="en-US" sz="1600" b="1" spc="141" dirty="0">
                <a:latin typeface="Canva Sans"/>
              </a:rPr>
              <a:t> </a:t>
            </a:r>
            <a:r>
              <a:rPr lang="en-US" sz="1600" b="1" spc="141" dirty="0" err="1">
                <a:latin typeface="Canva Sans"/>
              </a:rPr>
              <a:t>dari</a:t>
            </a:r>
            <a:r>
              <a:rPr lang="en-US" sz="1600" b="1" spc="141" dirty="0">
                <a:latin typeface="Canva Sans"/>
              </a:rPr>
              <a:t> </a:t>
            </a:r>
            <a:r>
              <a:rPr lang="en-US" sz="1600" b="1" spc="141" dirty="0" err="1">
                <a:latin typeface="Canva Sans"/>
              </a:rPr>
              <a:t>syarat</a:t>
            </a:r>
            <a:r>
              <a:rPr lang="en-US" sz="1600" b="1" spc="141" dirty="0">
                <a:latin typeface="Canva Sans"/>
              </a:rPr>
              <a:t> </a:t>
            </a:r>
            <a:r>
              <a:rPr lang="en-US" sz="1600" b="1" spc="141" dirty="0" err="1">
                <a:latin typeface="Canva Sans"/>
              </a:rPr>
              <a:t>sebagai</a:t>
            </a:r>
            <a:r>
              <a:rPr lang="en-US" sz="1600" b="1" spc="141" dirty="0">
                <a:latin typeface="Canva Sans"/>
              </a:rPr>
              <a:t> pupuk5%</a:t>
            </a:r>
          </a:p>
          <a:p>
            <a:pPr lvl="1" indent="-304815">
              <a:lnSpc>
                <a:spcPts val="1993"/>
              </a:lnSpc>
              <a:spcBef>
                <a:spcPct val="0"/>
              </a:spcBef>
              <a:buAutoNum type="alphaLcPeriod"/>
            </a:pPr>
            <a:r>
              <a:rPr lang="en-US" sz="1600" b="1" spc="141" dirty="0" err="1">
                <a:solidFill>
                  <a:prstClr val="black"/>
                </a:solidFill>
                <a:latin typeface="Canva Sans"/>
              </a:rPr>
              <a:t>Diperlukan</a:t>
            </a:r>
            <a:r>
              <a:rPr lang="en-US" sz="1600" b="1" spc="141" dirty="0">
                <a:solidFill>
                  <a:prstClr val="black"/>
                </a:solidFill>
                <a:latin typeface="Canva Sans"/>
              </a:rPr>
              <a:t> </a:t>
            </a:r>
            <a:r>
              <a:rPr lang="en-US" sz="1600" b="1" spc="141" dirty="0" err="1">
                <a:solidFill>
                  <a:prstClr val="black"/>
                </a:solidFill>
                <a:latin typeface="Canva Sans"/>
              </a:rPr>
              <a:t>penambahan</a:t>
            </a:r>
            <a:r>
              <a:rPr lang="en-US" sz="1600" b="1" spc="141" dirty="0">
                <a:solidFill>
                  <a:prstClr val="black"/>
                </a:solidFill>
                <a:latin typeface="Canva Sans"/>
              </a:rPr>
              <a:t> </a:t>
            </a:r>
            <a:r>
              <a:rPr lang="en-US" sz="1600" b="1" spc="141" dirty="0" err="1">
                <a:solidFill>
                  <a:prstClr val="black"/>
                </a:solidFill>
                <a:latin typeface="Canva Sans"/>
              </a:rPr>
              <a:t>nutrisi</a:t>
            </a:r>
            <a:r>
              <a:rPr lang="en-US" sz="1600" b="1" spc="141" dirty="0">
                <a:solidFill>
                  <a:prstClr val="black"/>
                </a:solidFill>
                <a:latin typeface="Canva Sans"/>
              </a:rPr>
              <a:t> (</a:t>
            </a:r>
            <a:r>
              <a:rPr lang="en-US" sz="1600" b="1" spc="141" dirty="0" err="1">
                <a:solidFill>
                  <a:prstClr val="black"/>
                </a:solidFill>
                <a:latin typeface="Canva Sans"/>
              </a:rPr>
              <a:t>Pengkayaan</a:t>
            </a:r>
            <a:r>
              <a:rPr lang="en-US" sz="1600" b="1" spc="141" dirty="0">
                <a:solidFill>
                  <a:prstClr val="black"/>
                </a:solidFill>
                <a:latin typeface="Canva Sans"/>
              </a:rPr>
              <a:t>) agar </a:t>
            </a:r>
            <a:r>
              <a:rPr lang="en-US" sz="1600" b="1" spc="141" dirty="0" err="1">
                <a:solidFill>
                  <a:prstClr val="black"/>
                </a:solidFill>
                <a:latin typeface="Canva Sans"/>
              </a:rPr>
              <a:t>fungsinya</a:t>
            </a:r>
            <a:r>
              <a:rPr lang="en-US" sz="1600" b="1" spc="141" dirty="0">
                <a:solidFill>
                  <a:prstClr val="black"/>
                </a:solidFill>
                <a:latin typeface="Canva Sans"/>
              </a:rPr>
              <a:t> </a:t>
            </a:r>
            <a:r>
              <a:rPr lang="en-US" sz="1600" b="1" spc="141" dirty="0" err="1">
                <a:solidFill>
                  <a:prstClr val="black"/>
                </a:solidFill>
                <a:latin typeface="Canva Sans"/>
              </a:rPr>
              <a:t>lebih</a:t>
            </a:r>
            <a:r>
              <a:rPr lang="en-US" sz="1600" b="1" spc="141" dirty="0">
                <a:solidFill>
                  <a:prstClr val="black"/>
                </a:solidFill>
                <a:latin typeface="Canva Sans"/>
              </a:rPr>
              <a:t> </a:t>
            </a:r>
            <a:r>
              <a:rPr lang="en-US" sz="1600" b="1" spc="141" dirty="0" err="1">
                <a:solidFill>
                  <a:prstClr val="black"/>
                </a:solidFill>
                <a:latin typeface="Canva Sans"/>
              </a:rPr>
              <a:t>baik</a:t>
            </a:r>
            <a:endParaRPr lang="en-US" sz="1600" b="1" spc="141" dirty="0">
              <a:solidFill>
                <a:prstClr val="black"/>
              </a:solidFill>
              <a:latin typeface="Canva Sans"/>
            </a:endParaRPr>
          </a:p>
          <a:p>
            <a:pPr lvl="1" indent="-304815">
              <a:lnSpc>
                <a:spcPts val="1993"/>
              </a:lnSpc>
              <a:spcBef>
                <a:spcPct val="0"/>
              </a:spcBef>
              <a:buAutoNum type="alphaLcPeriod"/>
            </a:pPr>
            <a:r>
              <a:rPr lang="en-US" sz="1600" b="1" spc="141" dirty="0" err="1">
                <a:solidFill>
                  <a:prstClr val="black"/>
                </a:solidFill>
                <a:latin typeface="Canva Sans"/>
              </a:rPr>
              <a:t>Dicampur</a:t>
            </a:r>
            <a:r>
              <a:rPr lang="en-US" sz="1600" b="1" spc="141" dirty="0">
                <a:solidFill>
                  <a:prstClr val="black"/>
                </a:solidFill>
                <a:latin typeface="Canva Sans"/>
              </a:rPr>
              <a:t> </a:t>
            </a:r>
            <a:r>
              <a:rPr lang="en-US" sz="1600" b="1" spc="141" dirty="0" err="1">
                <a:solidFill>
                  <a:prstClr val="black"/>
                </a:solidFill>
                <a:latin typeface="Canva Sans"/>
              </a:rPr>
              <a:t>dengan</a:t>
            </a:r>
            <a:r>
              <a:rPr lang="en-US" sz="1600" b="1" spc="141" dirty="0">
                <a:solidFill>
                  <a:prstClr val="black"/>
                </a:solidFill>
                <a:latin typeface="Canva Sans"/>
              </a:rPr>
              <a:t> </a:t>
            </a:r>
            <a:r>
              <a:rPr lang="en-US" sz="1600" b="1" spc="141" dirty="0" err="1">
                <a:solidFill>
                  <a:prstClr val="black"/>
                </a:solidFill>
                <a:latin typeface="Canva Sans"/>
              </a:rPr>
              <a:t>pupuk</a:t>
            </a:r>
            <a:r>
              <a:rPr lang="en-US" sz="1600" b="1" spc="141" dirty="0">
                <a:solidFill>
                  <a:prstClr val="black"/>
                </a:solidFill>
                <a:latin typeface="Canva Sans"/>
              </a:rPr>
              <a:t> </a:t>
            </a:r>
            <a:r>
              <a:rPr lang="en-US" sz="1600" b="1" spc="141" dirty="0" err="1">
                <a:solidFill>
                  <a:prstClr val="black"/>
                </a:solidFill>
                <a:latin typeface="Canva Sans"/>
              </a:rPr>
              <a:t>organik</a:t>
            </a:r>
            <a:r>
              <a:rPr lang="en-US" sz="1600" b="1" spc="141" dirty="0">
                <a:solidFill>
                  <a:prstClr val="black"/>
                </a:solidFill>
                <a:latin typeface="Canva Sans"/>
              </a:rPr>
              <a:t>, </a:t>
            </a:r>
            <a:r>
              <a:rPr lang="en-US" sz="1600" b="1" spc="141" dirty="0" err="1">
                <a:solidFill>
                  <a:prstClr val="black"/>
                </a:solidFill>
                <a:latin typeface="Canva Sans"/>
              </a:rPr>
              <a:t>pupuk</a:t>
            </a:r>
            <a:r>
              <a:rPr lang="en-US" sz="1600" b="1" spc="141" dirty="0">
                <a:solidFill>
                  <a:prstClr val="black"/>
                </a:solidFill>
                <a:latin typeface="Canva Sans"/>
              </a:rPr>
              <a:t> </a:t>
            </a:r>
            <a:r>
              <a:rPr lang="en-US" sz="1600" b="1" spc="141" dirty="0" err="1">
                <a:solidFill>
                  <a:prstClr val="black"/>
                </a:solidFill>
                <a:latin typeface="Canva Sans"/>
              </a:rPr>
              <a:t>kimia</a:t>
            </a:r>
            <a:r>
              <a:rPr lang="en-US" sz="1600" b="1" spc="141" dirty="0">
                <a:solidFill>
                  <a:prstClr val="black"/>
                </a:solidFill>
                <a:latin typeface="Canva Sans"/>
              </a:rPr>
              <a:t>, </a:t>
            </a:r>
            <a:r>
              <a:rPr lang="en-US" sz="1600" b="1" spc="141" dirty="0" err="1">
                <a:solidFill>
                  <a:prstClr val="black"/>
                </a:solidFill>
                <a:latin typeface="Canva Sans"/>
              </a:rPr>
              <a:t>atau</a:t>
            </a:r>
            <a:r>
              <a:rPr lang="en-US" sz="1600" b="1" spc="141" dirty="0">
                <a:solidFill>
                  <a:prstClr val="black"/>
                </a:solidFill>
                <a:latin typeface="Canva Sans"/>
              </a:rPr>
              <a:t> </a:t>
            </a:r>
            <a:r>
              <a:rPr lang="en-US" sz="1600" b="1" spc="141" dirty="0" err="1">
                <a:solidFill>
                  <a:prstClr val="black"/>
                </a:solidFill>
                <a:latin typeface="Canva Sans"/>
              </a:rPr>
              <a:t>pupuk</a:t>
            </a:r>
            <a:r>
              <a:rPr lang="en-US" sz="1600" b="1" spc="141" dirty="0">
                <a:solidFill>
                  <a:prstClr val="black"/>
                </a:solidFill>
                <a:latin typeface="Canva Sans"/>
              </a:rPr>
              <a:t> </a:t>
            </a:r>
            <a:r>
              <a:rPr lang="en-US" sz="1600" b="1" spc="141" dirty="0" err="1">
                <a:solidFill>
                  <a:prstClr val="black"/>
                </a:solidFill>
                <a:latin typeface="Canva Sans"/>
              </a:rPr>
              <a:t>hayati</a:t>
            </a:r>
            <a:r>
              <a:rPr lang="en-US" sz="1600" b="1" spc="141" dirty="0">
                <a:solidFill>
                  <a:prstClr val="black"/>
                </a:solidFill>
                <a:latin typeface="Canva Sans"/>
              </a:rPr>
              <a:t> (</a:t>
            </a:r>
            <a:r>
              <a:rPr lang="en-US" sz="1600" b="1" spc="141" dirty="0" err="1">
                <a:solidFill>
                  <a:prstClr val="black"/>
                </a:solidFill>
                <a:latin typeface="Canva Sans"/>
              </a:rPr>
              <a:t>mikoriza</a:t>
            </a:r>
            <a:r>
              <a:rPr lang="en-US" sz="1600" b="1" spc="141" dirty="0">
                <a:solidFill>
                  <a:prstClr val="black"/>
                </a:solidFill>
                <a:latin typeface="Canva Sans"/>
              </a:rPr>
              <a:t>, </a:t>
            </a:r>
            <a:r>
              <a:rPr lang="en-US" sz="1600" b="1" spc="141" dirty="0" err="1">
                <a:solidFill>
                  <a:prstClr val="black"/>
                </a:solidFill>
                <a:latin typeface="Canva Sans"/>
              </a:rPr>
              <a:t>mikroba</a:t>
            </a:r>
            <a:r>
              <a:rPr lang="en-US" sz="1600" b="1" spc="141" dirty="0">
                <a:solidFill>
                  <a:prstClr val="black"/>
                </a:solidFill>
                <a:latin typeface="Canva Sans"/>
              </a:rPr>
              <a:t> </a:t>
            </a:r>
            <a:r>
              <a:rPr lang="en-US" sz="1600" b="1" spc="141" dirty="0" err="1">
                <a:solidFill>
                  <a:prstClr val="black"/>
                </a:solidFill>
                <a:latin typeface="Canva Sans"/>
              </a:rPr>
              <a:t>pengurai</a:t>
            </a:r>
            <a:r>
              <a:rPr lang="en-US" sz="1600" b="1" spc="141" dirty="0">
                <a:solidFill>
                  <a:prstClr val="black"/>
                </a:solidFill>
                <a:latin typeface="Canva Sans"/>
              </a:rPr>
              <a:t> dan </a:t>
            </a:r>
            <a:r>
              <a:rPr lang="en-US" sz="1600" b="1" spc="141" dirty="0" err="1">
                <a:solidFill>
                  <a:prstClr val="black"/>
                </a:solidFill>
                <a:latin typeface="Canva Sans"/>
              </a:rPr>
              <a:t>bakteri</a:t>
            </a:r>
            <a:r>
              <a:rPr lang="en-US" sz="1600" b="1" spc="141" dirty="0">
                <a:solidFill>
                  <a:prstClr val="black"/>
                </a:solidFill>
                <a:latin typeface="Canva Sans"/>
              </a:rPr>
              <a:t> </a:t>
            </a:r>
            <a:r>
              <a:rPr lang="en-US" sz="1600" b="1" spc="141" dirty="0" err="1">
                <a:solidFill>
                  <a:prstClr val="black"/>
                </a:solidFill>
                <a:latin typeface="Canva Sans"/>
              </a:rPr>
              <a:t>pengikat</a:t>
            </a:r>
            <a:r>
              <a:rPr lang="en-US" sz="1600" b="1" spc="141" dirty="0">
                <a:solidFill>
                  <a:prstClr val="black"/>
                </a:solidFill>
                <a:latin typeface="Canva Sans"/>
              </a:rPr>
              <a:t> nitrogen)</a:t>
            </a:r>
          </a:p>
          <a:p>
            <a:pPr lvl="1" indent="-304815">
              <a:lnSpc>
                <a:spcPts val="1993"/>
              </a:lnSpc>
              <a:spcBef>
                <a:spcPct val="0"/>
              </a:spcBef>
              <a:buAutoNum type="alphaLcPeriod"/>
            </a:pPr>
            <a:r>
              <a:rPr lang="en-US" sz="1600" b="1" spc="141" dirty="0" err="1">
                <a:solidFill>
                  <a:prstClr val="black"/>
                </a:solidFill>
                <a:latin typeface="Canva Sans"/>
              </a:rPr>
              <a:t>Pengayaan</a:t>
            </a:r>
            <a:r>
              <a:rPr lang="en-US" sz="1600" b="1" spc="141" dirty="0">
                <a:solidFill>
                  <a:prstClr val="black"/>
                </a:solidFill>
                <a:latin typeface="Canva Sans"/>
              </a:rPr>
              <a:t> </a:t>
            </a:r>
            <a:r>
              <a:rPr lang="en-US" sz="1600" b="1" spc="141" dirty="0" err="1">
                <a:solidFill>
                  <a:prstClr val="black"/>
                </a:solidFill>
                <a:latin typeface="Canva Sans"/>
              </a:rPr>
              <a:t>disesuaikan</a:t>
            </a:r>
            <a:r>
              <a:rPr lang="en-US" sz="1600" b="1" spc="141" dirty="0">
                <a:solidFill>
                  <a:prstClr val="black"/>
                </a:solidFill>
                <a:latin typeface="Canva Sans"/>
              </a:rPr>
              <a:t> </a:t>
            </a:r>
            <a:r>
              <a:rPr lang="en-US" sz="1600" b="1" spc="141" dirty="0" err="1">
                <a:solidFill>
                  <a:prstClr val="black"/>
                </a:solidFill>
                <a:latin typeface="Canva Sans"/>
              </a:rPr>
              <a:t>dengan</a:t>
            </a:r>
            <a:r>
              <a:rPr lang="en-US" sz="1600" b="1" spc="141" dirty="0">
                <a:solidFill>
                  <a:prstClr val="black"/>
                </a:solidFill>
                <a:latin typeface="Canva Sans"/>
              </a:rPr>
              <a:t> </a:t>
            </a:r>
            <a:r>
              <a:rPr lang="en-US" sz="1600" b="1" spc="141" dirty="0" err="1">
                <a:solidFill>
                  <a:prstClr val="black"/>
                </a:solidFill>
                <a:latin typeface="Canva Sans"/>
              </a:rPr>
              <a:t>kebutuhan</a:t>
            </a:r>
            <a:r>
              <a:rPr lang="en-US" sz="1600" b="1" spc="141" dirty="0">
                <a:solidFill>
                  <a:prstClr val="black"/>
                </a:solidFill>
                <a:latin typeface="Canva Sans"/>
              </a:rPr>
              <a:t> </a:t>
            </a:r>
            <a:r>
              <a:rPr lang="en-US" sz="1600" b="1" spc="141" dirty="0" err="1">
                <a:solidFill>
                  <a:prstClr val="black"/>
                </a:solidFill>
                <a:latin typeface="Canva Sans"/>
              </a:rPr>
              <a:t>spesifik</a:t>
            </a:r>
            <a:r>
              <a:rPr lang="en-US" sz="1600" b="1" spc="141" dirty="0">
                <a:solidFill>
                  <a:prstClr val="black"/>
                </a:solidFill>
                <a:latin typeface="Canva Sans"/>
              </a:rPr>
              <a:t> </a:t>
            </a:r>
            <a:r>
              <a:rPr lang="en-US" sz="1600" b="1" spc="141" dirty="0" err="1">
                <a:solidFill>
                  <a:prstClr val="black"/>
                </a:solidFill>
                <a:latin typeface="Canva Sans"/>
              </a:rPr>
              <a:t>lahan</a:t>
            </a:r>
            <a:r>
              <a:rPr lang="en-US" sz="1600" b="1" spc="141" dirty="0">
                <a:solidFill>
                  <a:prstClr val="black"/>
                </a:solidFill>
                <a:latin typeface="Canva Sans"/>
              </a:rPr>
              <a:t> dan </a:t>
            </a:r>
            <a:r>
              <a:rPr lang="en-US" sz="1600" b="1" spc="141" dirty="0" err="1">
                <a:solidFill>
                  <a:prstClr val="black"/>
                </a:solidFill>
                <a:latin typeface="Canva Sans"/>
              </a:rPr>
              <a:t>tanaman</a:t>
            </a:r>
            <a:endParaRPr lang="en-US" sz="1600" b="1" spc="141" dirty="0">
              <a:solidFill>
                <a:prstClr val="black"/>
              </a:solidFill>
              <a:latin typeface="Canva Sans"/>
            </a:endParaRPr>
          </a:p>
          <a:p>
            <a:pPr marL="0" lvl="1" defTabSz="609630">
              <a:lnSpc>
                <a:spcPts val="1993"/>
              </a:lnSpc>
              <a:spcBef>
                <a:spcPct val="0"/>
              </a:spcBef>
              <a:defRPr/>
            </a:pPr>
            <a:endParaRPr lang="en-US" sz="1444" spc="141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89418" y="578577"/>
            <a:ext cx="8023617" cy="5295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401"/>
              </a:lnSpc>
              <a:spcBef>
                <a:spcPct val="0"/>
              </a:spcBef>
              <a:defRPr/>
            </a:pPr>
            <a:r>
              <a:rPr lang="en-US" sz="3143" dirty="0" err="1">
                <a:solidFill>
                  <a:srgbClr val="000000"/>
                </a:solidFill>
                <a:latin typeface="Now Heavy"/>
              </a:rPr>
              <a:t>Pengkayaan</a:t>
            </a:r>
            <a:r>
              <a:rPr lang="en-US" sz="3143" dirty="0">
                <a:solidFill>
                  <a:srgbClr val="000000"/>
                </a:solidFill>
                <a:latin typeface="Now Heavy"/>
              </a:rPr>
              <a:t> Biochar</a:t>
            </a:r>
          </a:p>
        </p:txBody>
      </p:sp>
      <p:sp>
        <p:nvSpPr>
          <p:cNvPr id="13" name="Freeform 13"/>
          <p:cNvSpPr/>
          <p:nvPr/>
        </p:nvSpPr>
        <p:spPr>
          <a:xfrm rot="-10800000" flipH="1">
            <a:off x="10920173" y="5879187"/>
            <a:ext cx="586027" cy="586027"/>
          </a:xfrm>
          <a:custGeom>
            <a:avLst/>
            <a:gdLst/>
            <a:ahLst/>
            <a:cxnLst/>
            <a:rect l="l" t="t" r="r" b="b"/>
            <a:pathLst>
              <a:path w="879041" h="879041">
                <a:moveTo>
                  <a:pt x="879041" y="0"/>
                </a:moveTo>
                <a:lnTo>
                  <a:pt x="0" y="0"/>
                </a:lnTo>
                <a:lnTo>
                  <a:pt x="0" y="879042"/>
                </a:lnTo>
                <a:lnTo>
                  <a:pt x="879041" y="879042"/>
                </a:lnTo>
                <a:lnTo>
                  <a:pt x="879041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 sz="1200"/>
          </a:p>
        </p:txBody>
      </p:sp>
      <p:grpSp>
        <p:nvGrpSpPr>
          <p:cNvPr id="21" name="Group 24"/>
          <p:cNvGrpSpPr/>
          <p:nvPr/>
        </p:nvGrpSpPr>
        <p:grpSpPr>
          <a:xfrm>
            <a:off x="2633672" y="88937"/>
            <a:ext cx="2057400" cy="413770"/>
            <a:chOff x="0" y="0"/>
            <a:chExt cx="812800" cy="163465"/>
          </a:xfrm>
        </p:grpSpPr>
        <p:sp>
          <p:nvSpPr>
            <p:cNvPr id="22" name="Freeform 25"/>
            <p:cNvSpPr/>
            <p:nvPr/>
          </p:nvSpPr>
          <p:spPr>
            <a:xfrm>
              <a:off x="0" y="0"/>
              <a:ext cx="812800" cy="163465"/>
            </a:xfrm>
            <a:custGeom>
              <a:avLst/>
              <a:gdLst/>
              <a:ahLst/>
              <a:cxnLst/>
              <a:rect l="l" t="t" r="r" b="b"/>
              <a:pathLst>
                <a:path w="812800" h="163465">
                  <a:moveTo>
                    <a:pt x="81732" y="0"/>
                  </a:moveTo>
                  <a:lnTo>
                    <a:pt x="731068" y="0"/>
                  </a:lnTo>
                  <a:cubicBezTo>
                    <a:pt x="776207" y="0"/>
                    <a:pt x="812800" y="36593"/>
                    <a:pt x="812800" y="81732"/>
                  </a:cubicBezTo>
                  <a:lnTo>
                    <a:pt x="812800" y="81732"/>
                  </a:lnTo>
                  <a:cubicBezTo>
                    <a:pt x="812800" y="103409"/>
                    <a:pt x="804189" y="124198"/>
                    <a:pt x="788861" y="139526"/>
                  </a:cubicBezTo>
                  <a:cubicBezTo>
                    <a:pt x="773533" y="154854"/>
                    <a:pt x="752744" y="163465"/>
                    <a:pt x="731068" y="163465"/>
                  </a:cubicBezTo>
                  <a:lnTo>
                    <a:pt x="81732" y="163465"/>
                  </a:lnTo>
                  <a:cubicBezTo>
                    <a:pt x="36593" y="163465"/>
                    <a:pt x="0" y="126872"/>
                    <a:pt x="0" y="81732"/>
                  </a:cubicBezTo>
                  <a:lnTo>
                    <a:pt x="0" y="81732"/>
                  </a:lnTo>
                  <a:cubicBezTo>
                    <a:pt x="0" y="36593"/>
                    <a:pt x="36593" y="0"/>
                    <a:pt x="81732" y="0"/>
                  </a:cubicBezTo>
                  <a:close/>
                </a:path>
              </a:pathLst>
            </a:custGeom>
            <a:solidFill>
              <a:srgbClr val="FFFFF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24" name="TextBox 26"/>
            <p:cNvSpPr txBox="1"/>
            <p:nvPr/>
          </p:nvSpPr>
          <p:spPr>
            <a:xfrm>
              <a:off x="0" y="-47625"/>
              <a:ext cx="812800" cy="21109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14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5" name="Freeform 27"/>
          <p:cNvSpPr/>
          <p:nvPr/>
        </p:nvSpPr>
        <p:spPr>
          <a:xfrm>
            <a:off x="235222" y="199646"/>
            <a:ext cx="393828" cy="297735"/>
          </a:xfrm>
          <a:custGeom>
            <a:avLst/>
            <a:gdLst/>
            <a:ahLst/>
            <a:cxnLst/>
            <a:rect l="l" t="t" r="r" b="b"/>
            <a:pathLst>
              <a:path w="590742" h="446603">
                <a:moveTo>
                  <a:pt x="0" y="0"/>
                </a:moveTo>
                <a:lnTo>
                  <a:pt x="590742" y="0"/>
                </a:lnTo>
                <a:lnTo>
                  <a:pt x="590742" y="446602"/>
                </a:lnTo>
                <a:lnTo>
                  <a:pt x="0" y="44660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sz="1200"/>
          </a:p>
        </p:txBody>
      </p:sp>
      <p:sp>
        <p:nvSpPr>
          <p:cNvPr id="26" name="TextBox 5"/>
          <p:cNvSpPr txBox="1"/>
          <p:nvPr/>
        </p:nvSpPr>
        <p:spPr>
          <a:xfrm>
            <a:off x="760936" y="288812"/>
            <a:ext cx="1215218" cy="14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20"/>
              </a:lnSpc>
              <a:spcBef>
                <a:spcPct val="0"/>
              </a:spcBef>
            </a:pPr>
            <a:r>
              <a:rPr lang="en-US" sz="1200" dirty="0">
                <a:latin typeface="Open Sans"/>
              </a:rPr>
              <a:t>Biochar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8CA4DDF-CA2A-FC89-8656-2EC636B4E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3" y="778594"/>
            <a:ext cx="3644604" cy="53956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2C0F0A-CC0E-2278-B140-C4D55A7B66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367" y="3154850"/>
            <a:ext cx="2184633" cy="21846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D0FA3CB-48F1-7FE4-66A3-770922DA0FD0}"/>
              </a:ext>
            </a:extLst>
          </p:cNvPr>
          <p:cNvSpPr txBox="1"/>
          <p:nvPr/>
        </p:nvSpPr>
        <p:spPr>
          <a:xfrm>
            <a:off x="3911367" y="5343787"/>
            <a:ext cx="218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Brazil: Biochar + </a:t>
            </a:r>
            <a:r>
              <a:rPr lang="en-US" sz="1400" dirty="0" err="1"/>
              <a:t>kompos</a:t>
            </a:r>
            <a:r>
              <a:rPr lang="en-US" sz="1400" dirty="0"/>
              <a:t> dan </a:t>
            </a:r>
            <a:r>
              <a:rPr lang="en-US" sz="1400" dirty="0" err="1"/>
              <a:t>pupuk</a:t>
            </a:r>
            <a:r>
              <a:rPr lang="en-US" sz="1400" dirty="0"/>
              <a:t> </a:t>
            </a:r>
            <a:r>
              <a:rPr lang="en-US" sz="1400" dirty="0" err="1"/>
              <a:t>kandang</a:t>
            </a:r>
            <a:endParaRPr lang="en-ID" sz="1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40FB293-1D5A-7DAB-52B1-29E10F1CEB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018" y="3128928"/>
            <a:ext cx="2260833" cy="222703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86C9129-0BB6-8618-BEB3-49CC7CF81EB6}"/>
              </a:ext>
            </a:extLst>
          </p:cNvPr>
          <p:cNvSpPr txBox="1"/>
          <p:nvPr/>
        </p:nvSpPr>
        <p:spPr>
          <a:xfrm>
            <a:off x="6537912" y="5355966"/>
            <a:ext cx="2184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India: Biochar + </a:t>
            </a:r>
            <a:r>
              <a:rPr lang="en-US" sz="1400" dirty="0" err="1"/>
              <a:t>mikoriza</a:t>
            </a:r>
            <a:endParaRPr lang="en-ID" sz="14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7038AED-88A8-80C3-5395-7006007CA0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757" y="3083074"/>
            <a:ext cx="2260833" cy="226083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B429EFD-7CFD-2A54-3B82-7E8E1C7E02AE}"/>
              </a:ext>
            </a:extLst>
          </p:cNvPr>
          <p:cNvSpPr txBox="1"/>
          <p:nvPr/>
        </p:nvSpPr>
        <p:spPr>
          <a:xfrm>
            <a:off x="9229473" y="5355966"/>
            <a:ext cx="2355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Afrika Selatan: Biochar + Abu </a:t>
            </a:r>
            <a:r>
              <a:rPr lang="en-US" sz="1400" dirty="0" err="1"/>
              <a:t>pembakaran</a:t>
            </a:r>
            <a:r>
              <a:rPr lang="en-US" sz="1400" dirty="0"/>
              <a:t> </a:t>
            </a:r>
            <a:r>
              <a:rPr lang="en-US" sz="1400" dirty="0" err="1"/>
              <a:t>biomasa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127069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295"/>
            <a:ext cx="12192000" cy="4113129"/>
            <a:chOff x="0" y="0"/>
            <a:chExt cx="4816593" cy="16249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624940"/>
            </a:xfrm>
            <a:custGeom>
              <a:avLst/>
              <a:gdLst/>
              <a:ahLst/>
              <a:cxnLst/>
              <a:rect l="l" t="t" r="r" b="b"/>
              <a:pathLst>
                <a:path w="4816592" h="1624940">
                  <a:moveTo>
                    <a:pt x="0" y="0"/>
                  </a:moveTo>
                  <a:lnTo>
                    <a:pt x="4816592" y="0"/>
                  </a:lnTo>
                  <a:lnTo>
                    <a:pt x="4816592" y="1624940"/>
                  </a:lnTo>
                  <a:lnTo>
                    <a:pt x="0" y="1624940"/>
                  </a:lnTo>
                  <a:close/>
                </a:path>
              </a:pathLst>
            </a:custGeom>
            <a:solidFill>
              <a:srgbClr val="0F401F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167256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14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-1201" y="0"/>
            <a:ext cx="12193201" cy="4103834"/>
          </a:xfrm>
          <a:custGeom>
            <a:avLst/>
            <a:gdLst/>
            <a:ahLst/>
            <a:cxnLst/>
            <a:rect l="l" t="t" r="r" b="b"/>
            <a:pathLst>
              <a:path w="18289801" h="6155751">
                <a:moveTo>
                  <a:pt x="0" y="0"/>
                </a:moveTo>
                <a:lnTo>
                  <a:pt x="18289801" y="0"/>
                </a:lnTo>
                <a:lnTo>
                  <a:pt x="18289801" y="6155751"/>
                </a:lnTo>
                <a:lnTo>
                  <a:pt x="0" y="615575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sz="1200"/>
          </a:p>
        </p:txBody>
      </p:sp>
      <p:sp>
        <p:nvSpPr>
          <p:cNvPr id="6" name="Freeform 6"/>
          <p:cNvSpPr/>
          <p:nvPr/>
        </p:nvSpPr>
        <p:spPr>
          <a:xfrm>
            <a:off x="11556086" y="5654900"/>
            <a:ext cx="586027" cy="586027"/>
          </a:xfrm>
          <a:custGeom>
            <a:avLst/>
            <a:gdLst/>
            <a:ahLst/>
            <a:cxnLst/>
            <a:rect l="l" t="t" r="r" b="b"/>
            <a:pathLst>
              <a:path w="879041" h="879041">
                <a:moveTo>
                  <a:pt x="0" y="0"/>
                </a:moveTo>
                <a:lnTo>
                  <a:pt x="879042" y="0"/>
                </a:lnTo>
                <a:lnTo>
                  <a:pt x="879042" y="879042"/>
                </a:lnTo>
                <a:lnTo>
                  <a:pt x="0" y="87904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 sz="1200"/>
          </a:p>
        </p:txBody>
      </p:sp>
      <p:sp>
        <p:nvSpPr>
          <p:cNvPr id="7" name="Freeform 7"/>
          <p:cNvSpPr/>
          <p:nvPr/>
        </p:nvSpPr>
        <p:spPr>
          <a:xfrm rot="-10800000">
            <a:off x="49887" y="5654900"/>
            <a:ext cx="586027" cy="586027"/>
          </a:xfrm>
          <a:custGeom>
            <a:avLst/>
            <a:gdLst/>
            <a:ahLst/>
            <a:cxnLst/>
            <a:rect l="l" t="t" r="r" b="b"/>
            <a:pathLst>
              <a:path w="879041" h="879041">
                <a:moveTo>
                  <a:pt x="0" y="0"/>
                </a:moveTo>
                <a:lnTo>
                  <a:pt x="879041" y="0"/>
                </a:lnTo>
                <a:lnTo>
                  <a:pt x="879041" y="879042"/>
                </a:lnTo>
                <a:lnTo>
                  <a:pt x="0" y="87904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 sz="1200"/>
          </a:p>
        </p:txBody>
      </p:sp>
      <p:sp>
        <p:nvSpPr>
          <p:cNvPr id="8" name="AutoShape 8"/>
          <p:cNvSpPr/>
          <p:nvPr/>
        </p:nvSpPr>
        <p:spPr>
          <a:xfrm rot="-10800000">
            <a:off x="-1243169" y="1397497"/>
            <a:ext cx="3141967" cy="0"/>
          </a:xfrm>
          <a:prstGeom prst="line">
            <a:avLst/>
          </a:prstGeom>
          <a:ln w="66675" cap="flat">
            <a:solidFill>
              <a:srgbClr val="F6F6F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 sz="1200"/>
          </a:p>
        </p:txBody>
      </p:sp>
      <p:sp>
        <p:nvSpPr>
          <p:cNvPr id="9" name="TextBox 9"/>
          <p:cNvSpPr txBox="1"/>
          <p:nvPr/>
        </p:nvSpPr>
        <p:spPr>
          <a:xfrm>
            <a:off x="2465540" y="994151"/>
            <a:ext cx="7260921" cy="625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166"/>
              </a:lnSpc>
              <a:spcBef>
                <a:spcPct val="0"/>
              </a:spcBef>
              <a:defRPr/>
            </a:pPr>
            <a:r>
              <a:rPr lang="en-US" sz="3690" spc="143" dirty="0" err="1">
                <a:solidFill>
                  <a:srgbClr val="FFFFFE"/>
                </a:solidFill>
                <a:latin typeface="Now Heavy"/>
              </a:rPr>
              <a:t>Petunjuk</a:t>
            </a:r>
            <a:r>
              <a:rPr lang="en-US" sz="3690" spc="143" dirty="0">
                <a:solidFill>
                  <a:srgbClr val="FFFFFE"/>
                </a:solidFill>
                <a:latin typeface="Now Heavy"/>
              </a:rPr>
              <a:t> </a:t>
            </a:r>
            <a:r>
              <a:rPr lang="en-US" sz="3690" spc="143" dirty="0" err="1">
                <a:solidFill>
                  <a:srgbClr val="FFFFFE"/>
                </a:solidFill>
                <a:latin typeface="Now Heavy"/>
              </a:rPr>
              <a:t>Aplikasi</a:t>
            </a:r>
            <a:endParaRPr lang="en-US" sz="3690" spc="143" dirty="0">
              <a:solidFill>
                <a:srgbClr val="FFFFFE"/>
              </a:solidFill>
              <a:latin typeface="Now Heavy"/>
            </a:endParaRPr>
          </a:p>
        </p:txBody>
      </p:sp>
      <p:sp>
        <p:nvSpPr>
          <p:cNvPr id="10" name="AutoShape 10"/>
          <p:cNvSpPr/>
          <p:nvPr/>
        </p:nvSpPr>
        <p:spPr>
          <a:xfrm rot="-10800000">
            <a:off x="10402889" y="1353047"/>
            <a:ext cx="3354025" cy="0"/>
          </a:xfrm>
          <a:prstGeom prst="line">
            <a:avLst/>
          </a:prstGeom>
          <a:ln w="66675" cap="flat">
            <a:solidFill>
              <a:srgbClr val="F6F6F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 sz="1200"/>
          </a:p>
        </p:txBody>
      </p:sp>
      <p:grpSp>
        <p:nvGrpSpPr>
          <p:cNvPr id="11" name="Group 11"/>
          <p:cNvGrpSpPr/>
          <p:nvPr/>
        </p:nvGrpSpPr>
        <p:grpSpPr>
          <a:xfrm>
            <a:off x="692692" y="1901578"/>
            <a:ext cx="3575638" cy="4339343"/>
            <a:chOff x="0" y="0"/>
            <a:chExt cx="1277915" cy="11737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77915" cy="1173786"/>
            </a:xfrm>
            <a:custGeom>
              <a:avLst/>
              <a:gdLst/>
              <a:ahLst/>
              <a:cxnLst/>
              <a:rect l="l" t="t" r="r" b="b"/>
              <a:pathLst>
                <a:path w="1277915" h="1173786">
                  <a:moveTo>
                    <a:pt x="31964" y="0"/>
                  </a:moveTo>
                  <a:lnTo>
                    <a:pt x="1245951" y="0"/>
                  </a:lnTo>
                  <a:cubicBezTo>
                    <a:pt x="1254428" y="0"/>
                    <a:pt x="1262558" y="3368"/>
                    <a:pt x="1268553" y="9362"/>
                  </a:cubicBezTo>
                  <a:cubicBezTo>
                    <a:pt x="1274547" y="15357"/>
                    <a:pt x="1277915" y="23487"/>
                    <a:pt x="1277915" y="31964"/>
                  </a:cubicBezTo>
                  <a:lnTo>
                    <a:pt x="1277915" y="1141822"/>
                  </a:lnTo>
                  <a:cubicBezTo>
                    <a:pt x="1277915" y="1150299"/>
                    <a:pt x="1274547" y="1158429"/>
                    <a:pt x="1268553" y="1164424"/>
                  </a:cubicBezTo>
                  <a:cubicBezTo>
                    <a:pt x="1262558" y="1170418"/>
                    <a:pt x="1254428" y="1173786"/>
                    <a:pt x="1245951" y="1173786"/>
                  </a:cubicBezTo>
                  <a:lnTo>
                    <a:pt x="31964" y="1173786"/>
                  </a:lnTo>
                  <a:cubicBezTo>
                    <a:pt x="23487" y="1173786"/>
                    <a:pt x="15357" y="1170418"/>
                    <a:pt x="9362" y="1164424"/>
                  </a:cubicBezTo>
                  <a:cubicBezTo>
                    <a:pt x="3368" y="1158429"/>
                    <a:pt x="0" y="1150299"/>
                    <a:pt x="0" y="1141822"/>
                  </a:cubicBezTo>
                  <a:lnTo>
                    <a:pt x="0" y="31964"/>
                  </a:lnTo>
                  <a:cubicBezTo>
                    <a:pt x="0" y="23487"/>
                    <a:pt x="3368" y="15357"/>
                    <a:pt x="9362" y="9362"/>
                  </a:cubicBezTo>
                  <a:cubicBezTo>
                    <a:pt x="15357" y="3368"/>
                    <a:pt x="23487" y="0"/>
                    <a:pt x="31964" y="0"/>
                  </a:cubicBezTo>
                  <a:close/>
                </a:path>
              </a:pathLst>
            </a:custGeom>
            <a:solidFill>
              <a:srgbClr val="0F401F"/>
            </a:solidFill>
            <a:ln w="85725" cap="sq">
              <a:solidFill>
                <a:srgbClr val="FFFFFE"/>
              </a:solidFill>
              <a:prstDash val="solid"/>
              <a:miter/>
            </a:ln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277915" cy="12214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14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262236" y="1687166"/>
            <a:ext cx="449565" cy="44956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6D45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14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77133" y="2924509"/>
            <a:ext cx="3196063" cy="3681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ts val="1617"/>
              </a:lnSpc>
              <a:buFont typeface="Arial" panose="020B0604020202020204" pitchFamily="34" charset="0"/>
              <a:buChar char="•"/>
            </a:pPr>
            <a:r>
              <a:rPr lang="sv-SE" sz="2000" spc="115" dirty="0">
                <a:solidFill>
                  <a:srgbClr val="FFFFFE"/>
                </a:solidFill>
                <a:latin typeface="Canva Sans"/>
              </a:rPr>
              <a:t>Berkisar 5--20 ton per hektar</a:t>
            </a:r>
          </a:p>
          <a:p>
            <a:pPr>
              <a:lnSpc>
                <a:spcPts val="1617"/>
              </a:lnSpc>
            </a:pPr>
            <a:endParaRPr lang="sv-SE" sz="2000" spc="115" dirty="0">
              <a:solidFill>
                <a:srgbClr val="FFFFFE"/>
              </a:solidFill>
              <a:latin typeface="Canva Sans"/>
            </a:endParaRPr>
          </a:p>
          <a:p>
            <a:pPr marL="171450" indent="-171450">
              <a:lnSpc>
                <a:spcPts val="1617"/>
              </a:lnSpc>
              <a:buFont typeface="Arial" panose="020B0604020202020204" pitchFamily="34" charset="0"/>
              <a:buChar char="•"/>
            </a:pPr>
            <a:r>
              <a:rPr lang="sv-SE" sz="2000" spc="115" dirty="0">
                <a:solidFill>
                  <a:srgbClr val="FFFFFE"/>
                </a:solidFill>
                <a:latin typeface="Canva Sans"/>
              </a:rPr>
              <a:t>Tanah Kurang Subur/terdegradasi 15—20 ton/ha</a:t>
            </a:r>
          </a:p>
          <a:p>
            <a:pPr>
              <a:lnSpc>
                <a:spcPts val="1617"/>
              </a:lnSpc>
            </a:pPr>
            <a:endParaRPr lang="sv-SE" sz="2000" spc="115" dirty="0">
              <a:solidFill>
                <a:srgbClr val="FFFFFE"/>
              </a:solidFill>
              <a:latin typeface="Canva Sans"/>
            </a:endParaRPr>
          </a:p>
          <a:p>
            <a:pPr marL="171450" indent="-171450">
              <a:lnSpc>
                <a:spcPts val="1617"/>
              </a:lnSpc>
              <a:buFont typeface="Arial" panose="020B0604020202020204" pitchFamily="34" charset="0"/>
              <a:buChar char="•"/>
            </a:pPr>
            <a:r>
              <a:rPr lang="sv-SE" sz="2000" spc="115" dirty="0">
                <a:solidFill>
                  <a:srgbClr val="FFFFFE"/>
                </a:solidFill>
                <a:latin typeface="Canva Sans"/>
              </a:rPr>
              <a:t>Tanah cukup subur 5—10 ton/ha</a:t>
            </a:r>
          </a:p>
          <a:p>
            <a:pPr>
              <a:lnSpc>
                <a:spcPts val="1617"/>
              </a:lnSpc>
            </a:pPr>
            <a:endParaRPr lang="sv-SE" sz="2000" spc="115" dirty="0">
              <a:solidFill>
                <a:srgbClr val="FFFFFE"/>
              </a:solidFill>
              <a:latin typeface="Canva Sans"/>
            </a:endParaRPr>
          </a:p>
          <a:p>
            <a:pPr marL="171450" indent="-171450">
              <a:lnSpc>
                <a:spcPts val="1617"/>
              </a:lnSpc>
              <a:buFont typeface="Arial" panose="020B0604020202020204" pitchFamily="34" charset="0"/>
              <a:buChar char="•"/>
            </a:pPr>
            <a:r>
              <a:rPr lang="sv-SE" sz="2000" spc="115" dirty="0">
                <a:solidFill>
                  <a:srgbClr val="FFFFFE"/>
                </a:solidFill>
                <a:latin typeface="Canva Sans"/>
              </a:rPr>
              <a:t>Tanaman pangan/hortikultura 10—15 ton/ha</a:t>
            </a:r>
          </a:p>
          <a:p>
            <a:pPr>
              <a:lnSpc>
                <a:spcPts val="1617"/>
              </a:lnSpc>
            </a:pPr>
            <a:endParaRPr lang="sv-SE" sz="2000" spc="115" dirty="0">
              <a:solidFill>
                <a:srgbClr val="FFFFFE"/>
              </a:solidFill>
              <a:latin typeface="Canva Sans"/>
            </a:endParaRPr>
          </a:p>
          <a:p>
            <a:pPr marL="171450" indent="-171450">
              <a:lnSpc>
                <a:spcPts val="1617"/>
              </a:lnSpc>
              <a:buFont typeface="Arial" panose="020B0604020202020204" pitchFamily="34" charset="0"/>
              <a:buChar char="•"/>
            </a:pPr>
            <a:r>
              <a:rPr lang="sv-SE" sz="2000" spc="115" dirty="0">
                <a:solidFill>
                  <a:srgbClr val="FFFFFE"/>
                </a:solidFill>
                <a:latin typeface="Canva Sans"/>
              </a:rPr>
              <a:t>Tanaman tahunan/kayu 5—10 ton/ha</a:t>
            </a:r>
            <a:endParaRPr lang="en-US" sz="2000" spc="115" dirty="0">
              <a:solidFill>
                <a:srgbClr val="FFFFFE"/>
              </a:solidFill>
              <a:latin typeface="Canva Sans"/>
            </a:endParaRPr>
          </a:p>
          <a:p>
            <a:pPr marL="171450" indent="-171450">
              <a:lnSpc>
                <a:spcPts val="1617"/>
              </a:lnSpc>
              <a:buFont typeface="Arial" panose="020B0604020202020204" pitchFamily="34" charset="0"/>
              <a:buChar char="•"/>
            </a:pPr>
            <a:endParaRPr lang="en-US" sz="2000" spc="115" dirty="0">
              <a:solidFill>
                <a:srgbClr val="FFFFFE"/>
              </a:solidFill>
              <a:latin typeface="Canva Sans"/>
            </a:endParaRPr>
          </a:p>
          <a:p>
            <a:pPr algn="ctr">
              <a:lnSpc>
                <a:spcPts val="1617"/>
              </a:lnSpc>
            </a:pPr>
            <a:endParaRPr lang="en-US" sz="1171" spc="115" dirty="0">
              <a:solidFill>
                <a:srgbClr val="FFFFFE"/>
              </a:solidFill>
              <a:latin typeface="Canva Sans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084360" y="2298952"/>
            <a:ext cx="2805316" cy="402333"/>
            <a:chOff x="0" y="0"/>
            <a:chExt cx="812800" cy="15894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158946"/>
            </a:xfrm>
            <a:custGeom>
              <a:avLst/>
              <a:gdLst/>
              <a:ahLst/>
              <a:cxnLst/>
              <a:rect l="l" t="t" r="r" b="b"/>
              <a:pathLst>
                <a:path w="812800" h="158946">
                  <a:moveTo>
                    <a:pt x="79473" y="0"/>
                  </a:moveTo>
                  <a:lnTo>
                    <a:pt x="733327" y="0"/>
                  </a:lnTo>
                  <a:cubicBezTo>
                    <a:pt x="777219" y="0"/>
                    <a:pt x="812800" y="35581"/>
                    <a:pt x="812800" y="79473"/>
                  </a:cubicBezTo>
                  <a:lnTo>
                    <a:pt x="812800" y="79473"/>
                  </a:lnTo>
                  <a:cubicBezTo>
                    <a:pt x="812800" y="100551"/>
                    <a:pt x="804427" y="120765"/>
                    <a:pt x="789523" y="135669"/>
                  </a:cubicBezTo>
                  <a:cubicBezTo>
                    <a:pt x="774619" y="150573"/>
                    <a:pt x="754404" y="158946"/>
                    <a:pt x="733327" y="158946"/>
                  </a:cubicBezTo>
                  <a:lnTo>
                    <a:pt x="79473" y="158946"/>
                  </a:lnTo>
                  <a:cubicBezTo>
                    <a:pt x="35581" y="158946"/>
                    <a:pt x="0" y="123365"/>
                    <a:pt x="0" y="79473"/>
                  </a:cubicBezTo>
                  <a:lnTo>
                    <a:pt x="0" y="79473"/>
                  </a:lnTo>
                  <a:cubicBezTo>
                    <a:pt x="0" y="35581"/>
                    <a:pt x="35581" y="0"/>
                    <a:pt x="79473" y="0"/>
                  </a:cubicBezTo>
                  <a:close/>
                </a:path>
              </a:pathLst>
            </a:custGeom>
            <a:solidFill>
              <a:srgbClr val="FFFFF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2065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ct val="150000"/>
                </a:lnSpc>
                <a:spcBef>
                  <a:spcPts val="1600"/>
                </a:spcBef>
                <a:defRPr/>
              </a:pPr>
              <a:r>
                <a:rPr lang="en-US" sz="2000" b="1" spc="152" dirty="0" err="1">
                  <a:solidFill>
                    <a:srgbClr val="000000"/>
                  </a:solidFill>
                  <a:latin typeface="Canva Sans Bold"/>
                </a:rPr>
                <a:t>Dosis</a:t>
              </a:r>
              <a:endParaRPr lang="en-US" sz="2000" b="1" spc="152" dirty="0">
                <a:solidFill>
                  <a:srgbClr val="000000"/>
                </a:solidFill>
                <a:latin typeface="Canva Sans Bold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509548" y="1898777"/>
            <a:ext cx="3346472" cy="4342150"/>
            <a:chOff x="0" y="0"/>
            <a:chExt cx="1277915" cy="117378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77915" cy="1173786"/>
            </a:xfrm>
            <a:custGeom>
              <a:avLst/>
              <a:gdLst/>
              <a:ahLst/>
              <a:cxnLst/>
              <a:rect l="l" t="t" r="r" b="b"/>
              <a:pathLst>
                <a:path w="1277915" h="1173786">
                  <a:moveTo>
                    <a:pt x="31964" y="0"/>
                  </a:moveTo>
                  <a:lnTo>
                    <a:pt x="1245951" y="0"/>
                  </a:lnTo>
                  <a:cubicBezTo>
                    <a:pt x="1254428" y="0"/>
                    <a:pt x="1262558" y="3368"/>
                    <a:pt x="1268553" y="9362"/>
                  </a:cubicBezTo>
                  <a:cubicBezTo>
                    <a:pt x="1274547" y="15357"/>
                    <a:pt x="1277915" y="23487"/>
                    <a:pt x="1277915" y="31964"/>
                  </a:cubicBezTo>
                  <a:lnTo>
                    <a:pt x="1277915" y="1141822"/>
                  </a:lnTo>
                  <a:cubicBezTo>
                    <a:pt x="1277915" y="1150299"/>
                    <a:pt x="1274547" y="1158429"/>
                    <a:pt x="1268553" y="1164424"/>
                  </a:cubicBezTo>
                  <a:cubicBezTo>
                    <a:pt x="1262558" y="1170418"/>
                    <a:pt x="1254428" y="1173786"/>
                    <a:pt x="1245951" y="1173786"/>
                  </a:cubicBezTo>
                  <a:lnTo>
                    <a:pt x="31964" y="1173786"/>
                  </a:lnTo>
                  <a:cubicBezTo>
                    <a:pt x="23487" y="1173786"/>
                    <a:pt x="15357" y="1170418"/>
                    <a:pt x="9362" y="1164424"/>
                  </a:cubicBezTo>
                  <a:cubicBezTo>
                    <a:pt x="3368" y="1158429"/>
                    <a:pt x="0" y="1150299"/>
                    <a:pt x="0" y="1141822"/>
                  </a:cubicBezTo>
                  <a:lnTo>
                    <a:pt x="0" y="31964"/>
                  </a:lnTo>
                  <a:cubicBezTo>
                    <a:pt x="0" y="23487"/>
                    <a:pt x="3368" y="15357"/>
                    <a:pt x="9362" y="9362"/>
                  </a:cubicBezTo>
                  <a:cubicBezTo>
                    <a:pt x="15357" y="3368"/>
                    <a:pt x="23487" y="0"/>
                    <a:pt x="31964" y="0"/>
                  </a:cubicBezTo>
                  <a:close/>
                </a:path>
              </a:pathLst>
            </a:custGeom>
            <a:solidFill>
              <a:srgbClr val="0F401F"/>
            </a:solidFill>
            <a:ln w="85725" cap="sq">
              <a:solidFill>
                <a:srgbClr val="FFFFFE"/>
              </a:solidFill>
              <a:prstDash val="solid"/>
              <a:miter/>
            </a:ln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277915" cy="12214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14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114544" y="1687166"/>
            <a:ext cx="449565" cy="449565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6D45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14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4704682" y="2934951"/>
            <a:ext cx="2964201" cy="350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ts val="1617"/>
              </a:lnSpc>
              <a:buFont typeface="Arial" panose="020B0604020202020204" pitchFamily="34" charset="0"/>
              <a:buChar char="•"/>
            </a:pP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Tanaman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pangan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(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saat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persiapan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lahan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)</a:t>
            </a:r>
          </a:p>
          <a:p>
            <a:pPr marL="171450" indent="-171450">
              <a:lnSpc>
                <a:spcPts val="1617"/>
              </a:lnSpc>
              <a:buFont typeface="Arial" panose="020B0604020202020204" pitchFamily="34" charset="0"/>
              <a:buChar char="•"/>
            </a:pPr>
            <a:endParaRPr lang="en-US" sz="2000" spc="115" dirty="0">
              <a:solidFill>
                <a:srgbClr val="FFFFFE"/>
              </a:solidFill>
              <a:latin typeface="Canva Sans"/>
            </a:endParaRPr>
          </a:p>
          <a:p>
            <a:pPr marL="171450" indent="-171450">
              <a:lnSpc>
                <a:spcPts val="1617"/>
              </a:lnSpc>
              <a:buFont typeface="Arial" panose="020B0604020202020204" pitchFamily="34" charset="0"/>
              <a:buChar char="•"/>
            </a:pP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Hortikultura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(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sebelum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/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saat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penanaman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)</a:t>
            </a:r>
          </a:p>
          <a:p>
            <a:pPr marL="171450" indent="-171450">
              <a:lnSpc>
                <a:spcPts val="1617"/>
              </a:lnSpc>
              <a:buFont typeface="Arial" panose="020B0604020202020204" pitchFamily="34" charset="0"/>
              <a:buChar char="•"/>
            </a:pPr>
            <a:endParaRPr lang="en-US" sz="2000" spc="115" dirty="0">
              <a:solidFill>
                <a:srgbClr val="FFFFFE"/>
              </a:solidFill>
              <a:latin typeface="Canva Sans"/>
            </a:endParaRPr>
          </a:p>
          <a:p>
            <a:pPr marL="171450" indent="-171450">
              <a:lnSpc>
                <a:spcPts val="1617"/>
              </a:lnSpc>
              <a:buFont typeface="Arial" panose="020B0604020202020204" pitchFamily="34" charset="0"/>
              <a:buChar char="•"/>
            </a:pP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Tanaman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Perkebunan (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saat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pembuatan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lubang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tanam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)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atau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pada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tanaman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berproduksi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diberikan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sebelum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musim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hujan</a:t>
            </a:r>
            <a:endParaRPr lang="en-US" sz="2000" spc="115" dirty="0">
              <a:solidFill>
                <a:srgbClr val="FFFFFE"/>
              </a:solidFill>
              <a:latin typeface="Canva Sans"/>
            </a:endParaRPr>
          </a:p>
          <a:p>
            <a:pPr marL="171450" indent="-171450">
              <a:lnSpc>
                <a:spcPts val="1617"/>
              </a:lnSpc>
              <a:buFont typeface="Arial" panose="020B0604020202020204" pitchFamily="34" charset="0"/>
              <a:buChar char="•"/>
            </a:pPr>
            <a:endParaRPr lang="en-US" sz="2000" spc="115" dirty="0">
              <a:solidFill>
                <a:srgbClr val="FFFFFE"/>
              </a:solidFill>
              <a:latin typeface="Canva Sans"/>
            </a:endParaRPr>
          </a:p>
          <a:p>
            <a:pPr marL="171450" indent="-171450">
              <a:lnSpc>
                <a:spcPts val="1617"/>
              </a:lnSpc>
              <a:buFont typeface="Arial" panose="020B0604020202020204" pitchFamily="34" charset="0"/>
              <a:buChar char="•"/>
            </a:pPr>
            <a:endParaRPr lang="en-US" sz="2000" spc="115" dirty="0">
              <a:solidFill>
                <a:srgbClr val="FFFFFE"/>
              </a:solidFill>
              <a:latin typeface="Canva Sans"/>
            </a:endParaRPr>
          </a:p>
          <a:p>
            <a:pPr marL="171450" indent="-171450">
              <a:lnSpc>
                <a:spcPts val="1617"/>
              </a:lnSpc>
              <a:buFont typeface="Arial" panose="020B0604020202020204" pitchFamily="34" charset="0"/>
              <a:buChar char="•"/>
            </a:pPr>
            <a:endParaRPr lang="en-US" sz="2000" spc="115" dirty="0">
              <a:solidFill>
                <a:srgbClr val="FFFFFE"/>
              </a:solidFill>
              <a:latin typeface="Canva Sans"/>
            </a:endParaRPr>
          </a:p>
          <a:p>
            <a:pPr marL="171450" indent="-171450">
              <a:lnSpc>
                <a:spcPts val="1617"/>
              </a:lnSpc>
              <a:buFont typeface="Arial" panose="020B0604020202020204" pitchFamily="34" charset="0"/>
              <a:buChar char="•"/>
            </a:pPr>
            <a:endParaRPr lang="en-US" sz="2000" spc="115" dirty="0">
              <a:solidFill>
                <a:srgbClr val="FFFFFE"/>
              </a:solidFill>
              <a:latin typeface="Canva Sans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4922924" y="2356440"/>
            <a:ext cx="2591276" cy="402333"/>
            <a:chOff x="0" y="0"/>
            <a:chExt cx="812800" cy="15894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158946"/>
            </a:xfrm>
            <a:custGeom>
              <a:avLst/>
              <a:gdLst/>
              <a:ahLst/>
              <a:cxnLst/>
              <a:rect l="l" t="t" r="r" b="b"/>
              <a:pathLst>
                <a:path w="812800" h="158946">
                  <a:moveTo>
                    <a:pt x="79473" y="0"/>
                  </a:moveTo>
                  <a:lnTo>
                    <a:pt x="733327" y="0"/>
                  </a:lnTo>
                  <a:cubicBezTo>
                    <a:pt x="777219" y="0"/>
                    <a:pt x="812800" y="35581"/>
                    <a:pt x="812800" y="79473"/>
                  </a:cubicBezTo>
                  <a:lnTo>
                    <a:pt x="812800" y="79473"/>
                  </a:lnTo>
                  <a:cubicBezTo>
                    <a:pt x="812800" y="100551"/>
                    <a:pt x="804427" y="120765"/>
                    <a:pt x="789523" y="135669"/>
                  </a:cubicBezTo>
                  <a:cubicBezTo>
                    <a:pt x="774619" y="150573"/>
                    <a:pt x="754404" y="158946"/>
                    <a:pt x="733327" y="158946"/>
                  </a:cubicBezTo>
                  <a:lnTo>
                    <a:pt x="79473" y="158946"/>
                  </a:lnTo>
                  <a:cubicBezTo>
                    <a:pt x="35581" y="158946"/>
                    <a:pt x="0" y="123365"/>
                    <a:pt x="0" y="79473"/>
                  </a:cubicBezTo>
                  <a:lnTo>
                    <a:pt x="0" y="79473"/>
                  </a:lnTo>
                  <a:cubicBezTo>
                    <a:pt x="0" y="35581"/>
                    <a:pt x="35581" y="0"/>
                    <a:pt x="79473" y="0"/>
                  </a:cubicBezTo>
                  <a:close/>
                </a:path>
              </a:pathLst>
            </a:custGeom>
            <a:solidFill>
              <a:srgbClr val="FFFFF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812800" cy="2065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ct val="150000"/>
                </a:lnSpc>
                <a:spcBef>
                  <a:spcPts val="1600"/>
                </a:spcBef>
                <a:defRPr/>
              </a:pPr>
              <a:r>
                <a:rPr lang="en-US" sz="2000" b="1" spc="152" dirty="0">
                  <a:solidFill>
                    <a:srgbClr val="000000"/>
                  </a:solidFill>
                  <a:latin typeface="Canva Sans Bold"/>
                </a:rPr>
                <a:t>Waktu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078908" y="1911948"/>
            <a:ext cx="3427292" cy="4346473"/>
            <a:chOff x="0" y="0"/>
            <a:chExt cx="1277915" cy="117378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277915" cy="1173786"/>
            </a:xfrm>
            <a:custGeom>
              <a:avLst/>
              <a:gdLst/>
              <a:ahLst/>
              <a:cxnLst/>
              <a:rect l="l" t="t" r="r" b="b"/>
              <a:pathLst>
                <a:path w="1277915" h="1173786">
                  <a:moveTo>
                    <a:pt x="31964" y="0"/>
                  </a:moveTo>
                  <a:lnTo>
                    <a:pt x="1245951" y="0"/>
                  </a:lnTo>
                  <a:cubicBezTo>
                    <a:pt x="1254428" y="0"/>
                    <a:pt x="1262558" y="3368"/>
                    <a:pt x="1268553" y="9362"/>
                  </a:cubicBezTo>
                  <a:cubicBezTo>
                    <a:pt x="1274547" y="15357"/>
                    <a:pt x="1277915" y="23487"/>
                    <a:pt x="1277915" y="31964"/>
                  </a:cubicBezTo>
                  <a:lnTo>
                    <a:pt x="1277915" y="1141822"/>
                  </a:lnTo>
                  <a:cubicBezTo>
                    <a:pt x="1277915" y="1150299"/>
                    <a:pt x="1274547" y="1158429"/>
                    <a:pt x="1268553" y="1164424"/>
                  </a:cubicBezTo>
                  <a:cubicBezTo>
                    <a:pt x="1262558" y="1170418"/>
                    <a:pt x="1254428" y="1173786"/>
                    <a:pt x="1245951" y="1173786"/>
                  </a:cubicBezTo>
                  <a:lnTo>
                    <a:pt x="31964" y="1173786"/>
                  </a:lnTo>
                  <a:cubicBezTo>
                    <a:pt x="23487" y="1173786"/>
                    <a:pt x="15357" y="1170418"/>
                    <a:pt x="9362" y="1164424"/>
                  </a:cubicBezTo>
                  <a:cubicBezTo>
                    <a:pt x="3368" y="1158429"/>
                    <a:pt x="0" y="1150299"/>
                    <a:pt x="0" y="1141822"/>
                  </a:cubicBezTo>
                  <a:lnTo>
                    <a:pt x="0" y="31964"/>
                  </a:lnTo>
                  <a:cubicBezTo>
                    <a:pt x="0" y="23487"/>
                    <a:pt x="3368" y="15357"/>
                    <a:pt x="9362" y="9362"/>
                  </a:cubicBezTo>
                  <a:cubicBezTo>
                    <a:pt x="15357" y="3368"/>
                    <a:pt x="23487" y="0"/>
                    <a:pt x="31964" y="0"/>
                  </a:cubicBezTo>
                  <a:close/>
                </a:path>
              </a:pathLst>
            </a:custGeom>
            <a:solidFill>
              <a:srgbClr val="0F401F"/>
            </a:solidFill>
            <a:ln w="85725" cap="sq">
              <a:solidFill>
                <a:srgbClr val="FFFFFE"/>
              </a:solidFill>
              <a:prstDash val="solid"/>
              <a:miter/>
            </a:ln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1277915" cy="12214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14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645194" y="1704420"/>
            <a:ext cx="449565" cy="44956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6D45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14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281358" y="2924509"/>
            <a:ext cx="3019245" cy="34764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ts val="1617"/>
              </a:lnSpc>
              <a:buFont typeface="Arial" panose="020B0604020202020204" pitchFamily="34" charset="0"/>
              <a:buChar char="•"/>
            </a:pP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Tanaman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pangan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dan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hortikultura:disebar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di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atas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permukaan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tanah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,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lalu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dicampur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saat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pengolahan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tanah</a:t>
            </a:r>
            <a:endParaRPr lang="en-US" sz="2000" spc="115" dirty="0">
              <a:solidFill>
                <a:srgbClr val="FFFFFE"/>
              </a:solidFill>
              <a:latin typeface="Canva Sans"/>
            </a:endParaRPr>
          </a:p>
          <a:p>
            <a:pPr marL="171450" indent="-171450">
              <a:lnSpc>
                <a:spcPts val="1617"/>
              </a:lnSpc>
              <a:buFont typeface="Arial" panose="020B0604020202020204" pitchFamily="34" charset="0"/>
              <a:buChar char="•"/>
            </a:pP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Lahan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beririgasi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: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Dimasukan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lubang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tanam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/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alur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irigasi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sebelum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pengairan</a:t>
            </a:r>
            <a:endParaRPr lang="en-US" sz="2000" spc="115" dirty="0">
              <a:solidFill>
                <a:srgbClr val="FFFFFE"/>
              </a:solidFill>
              <a:latin typeface="Canva Sans"/>
            </a:endParaRPr>
          </a:p>
          <a:p>
            <a:pPr marL="171450" indent="-171450">
              <a:lnSpc>
                <a:spcPts val="1617"/>
              </a:lnSpc>
              <a:buFont typeface="Arial" panose="020B0604020202020204" pitchFamily="34" charset="0"/>
              <a:buChar char="•"/>
            </a:pP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Tanaman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dalam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pot/polybag :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dicampur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langsung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dengan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media</a:t>
            </a:r>
          </a:p>
          <a:p>
            <a:pPr marL="171450" indent="-171450">
              <a:lnSpc>
                <a:spcPts val="1617"/>
              </a:lnSpc>
              <a:buFont typeface="Arial" panose="020B0604020202020204" pitchFamily="34" charset="0"/>
              <a:buChar char="•"/>
            </a:pP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Tanaman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tahunan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: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diletakkan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dalam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koakan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melingkar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batang</a:t>
            </a:r>
            <a:r>
              <a:rPr lang="en-US" sz="2000" spc="115" dirty="0">
                <a:solidFill>
                  <a:srgbClr val="FFFFFE"/>
                </a:solidFill>
                <a:latin typeface="Canva Sans"/>
              </a:rPr>
              <a:t> </a:t>
            </a:r>
            <a:r>
              <a:rPr lang="en-US" sz="2000" spc="115" dirty="0" err="1">
                <a:solidFill>
                  <a:srgbClr val="FFFFFE"/>
                </a:solidFill>
                <a:latin typeface="Canva Sans"/>
              </a:rPr>
              <a:t>tanaman</a:t>
            </a:r>
            <a:endParaRPr lang="en-US" sz="2000" spc="115" dirty="0">
              <a:solidFill>
                <a:srgbClr val="FFFFFE"/>
              </a:solidFill>
              <a:latin typeface="Canva Sans"/>
            </a:endParaRPr>
          </a:p>
          <a:p>
            <a:pPr marL="171450" indent="-171450" algn="ctr">
              <a:lnSpc>
                <a:spcPts val="1617"/>
              </a:lnSpc>
              <a:buFont typeface="Arial" panose="020B0604020202020204" pitchFamily="34" charset="0"/>
              <a:buChar char="•"/>
            </a:pPr>
            <a:endParaRPr lang="en-US" sz="1171" spc="115" dirty="0">
              <a:solidFill>
                <a:srgbClr val="FFFFFE"/>
              </a:solidFill>
              <a:latin typeface="Canva Sans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8292373" y="2228240"/>
            <a:ext cx="2999862" cy="538866"/>
            <a:chOff x="0" y="-53939"/>
            <a:chExt cx="812800" cy="21288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158946"/>
            </a:xfrm>
            <a:custGeom>
              <a:avLst/>
              <a:gdLst/>
              <a:ahLst/>
              <a:cxnLst/>
              <a:rect l="l" t="t" r="r" b="b"/>
              <a:pathLst>
                <a:path w="812800" h="158946">
                  <a:moveTo>
                    <a:pt x="79473" y="0"/>
                  </a:moveTo>
                  <a:lnTo>
                    <a:pt x="733327" y="0"/>
                  </a:lnTo>
                  <a:cubicBezTo>
                    <a:pt x="777219" y="0"/>
                    <a:pt x="812800" y="35581"/>
                    <a:pt x="812800" y="79473"/>
                  </a:cubicBezTo>
                  <a:lnTo>
                    <a:pt x="812800" y="79473"/>
                  </a:lnTo>
                  <a:cubicBezTo>
                    <a:pt x="812800" y="100551"/>
                    <a:pt x="804427" y="120765"/>
                    <a:pt x="789523" y="135669"/>
                  </a:cubicBezTo>
                  <a:cubicBezTo>
                    <a:pt x="774619" y="150573"/>
                    <a:pt x="754404" y="158946"/>
                    <a:pt x="733327" y="158946"/>
                  </a:cubicBezTo>
                  <a:lnTo>
                    <a:pt x="79473" y="158946"/>
                  </a:lnTo>
                  <a:cubicBezTo>
                    <a:pt x="35581" y="158946"/>
                    <a:pt x="0" y="123365"/>
                    <a:pt x="0" y="79473"/>
                  </a:cubicBezTo>
                  <a:lnTo>
                    <a:pt x="0" y="79473"/>
                  </a:lnTo>
                  <a:cubicBezTo>
                    <a:pt x="0" y="35581"/>
                    <a:pt x="35581" y="0"/>
                    <a:pt x="79473" y="0"/>
                  </a:cubicBezTo>
                  <a:close/>
                </a:path>
              </a:pathLst>
            </a:custGeom>
            <a:solidFill>
              <a:srgbClr val="FFFFF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53939"/>
              <a:ext cx="812800" cy="2065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ct val="150000"/>
                </a:lnSpc>
                <a:spcBef>
                  <a:spcPts val="1600"/>
                </a:spcBef>
                <a:defRPr/>
              </a:pPr>
              <a:r>
                <a:rPr lang="en-US" sz="2000" b="1" spc="152" dirty="0">
                  <a:solidFill>
                    <a:srgbClr val="000000"/>
                  </a:solidFill>
                  <a:latin typeface="Canva Sans Bold"/>
                </a:rPr>
                <a:t>Teknik </a:t>
              </a:r>
              <a:r>
                <a:rPr lang="en-US" sz="2000" b="1" spc="152" dirty="0" err="1">
                  <a:solidFill>
                    <a:srgbClr val="000000"/>
                  </a:solidFill>
                  <a:latin typeface="Canva Sans Bold"/>
                </a:rPr>
                <a:t>Aplikasi</a:t>
              </a:r>
              <a:endParaRPr lang="en-US" sz="2000" b="1" spc="152" dirty="0">
                <a:solidFill>
                  <a:srgbClr val="000000"/>
                </a:solidFill>
                <a:latin typeface="Canva Sans Bold"/>
              </a:endParaRPr>
            </a:p>
          </p:txBody>
        </p:sp>
      </p:grpSp>
      <p:grpSp>
        <p:nvGrpSpPr>
          <p:cNvPr id="41" name="Group 2"/>
          <p:cNvGrpSpPr/>
          <p:nvPr/>
        </p:nvGrpSpPr>
        <p:grpSpPr>
          <a:xfrm>
            <a:off x="11506200" y="385870"/>
            <a:ext cx="685800" cy="84877"/>
            <a:chOff x="0" y="0"/>
            <a:chExt cx="812800" cy="100594"/>
          </a:xfrm>
        </p:grpSpPr>
        <p:sp>
          <p:nvSpPr>
            <p:cNvPr id="42" name="Freeform 3"/>
            <p:cNvSpPr/>
            <p:nvPr/>
          </p:nvSpPr>
          <p:spPr>
            <a:xfrm>
              <a:off x="0" y="0"/>
              <a:ext cx="812800" cy="100594"/>
            </a:xfrm>
            <a:custGeom>
              <a:avLst/>
              <a:gdLst/>
              <a:ahLst/>
              <a:cxnLst/>
              <a:rect l="l" t="t" r="r" b="b"/>
              <a:pathLst>
                <a:path w="812800" h="100594">
                  <a:moveTo>
                    <a:pt x="0" y="0"/>
                  </a:moveTo>
                  <a:lnTo>
                    <a:pt x="812800" y="0"/>
                  </a:lnTo>
                  <a:lnTo>
                    <a:pt x="812800" y="100594"/>
                  </a:lnTo>
                  <a:lnTo>
                    <a:pt x="0" y="100594"/>
                  </a:lnTo>
                  <a:close/>
                </a:path>
              </a:pathLst>
            </a:custGeom>
            <a:solidFill>
              <a:srgbClr val="5AC65E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43" name="TextBox 4"/>
            <p:cNvSpPr txBox="1"/>
            <p:nvPr/>
          </p:nvSpPr>
          <p:spPr>
            <a:xfrm>
              <a:off x="0" y="-38100"/>
              <a:ext cx="812800" cy="13869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TextBox 6"/>
          <p:cNvSpPr txBox="1"/>
          <p:nvPr/>
        </p:nvSpPr>
        <p:spPr>
          <a:xfrm>
            <a:off x="10639928" y="345116"/>
            <a:ext cx="652307" cy="13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120"/>
              </a:lnSpc>
              <a:spcBef>
                <a:spcPct val="0"/>
              </a:spcBef>
              <a:defRPr/>
            </a:pPr>
            <a:r>
              <a:rPr lang="en-US" sz="800">
                <a:solidFill>
                  <a:srgbClr val="FFFFFF"/>
                </a:solidFill>
                <a:latin typeface="Open Sans"/>
              </a:rPr>
              <a:t>Contact</a:t>
            </a:r>
          </a:p>
        </p:txBody>
      </p:sp>
      <p:sp>
        <p:nvSpPr>
          <p:cNvPr id="45" name="TextBox 7"/>
          <p:cNvSpPr txBox="1"/>
          <p:nvPr/>
        </p:nvSpPr>
        <p:spPr>
          <a:xfrm>
            <a:off x="9602731" y="345116"/>
            <a:ext cx="706998" cy="13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120"/>
              </a:lnSpc>
              <a:spcBef>
                <a:spcPct val="0"/>
              </a:spcBef>
              <a:defRPr/>
            </a:pPr>
            <a:r>
              <a:rPr lang="en-US" sz="800">
                <a:solidFill>
                  <a:srgbClr val="FFFFFF"/>
                </a:solidFill>
                <a:latin typeface="Open Sans"/>
              </a:rPr>
              <a:t>About Us</a:t>
            </a:r>
          </a:p>
        </p:txBody>
      </p:sp>
      <p:sp>
        <p:nvSpPr>
          <p:cNvPr id="46" name="TextBox 8"/>
          <p:cNvSpPr txBox="1"/>
          <p:nvPr/>
        </p:nvSpPr>
        <p:spPr>
          <a:xfrm>
            <a:off x="8782226" y="345116"/>
            <a:ext cx="490304" cy="13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120"/>
              </a:lnSpc>
              <a:spcBef>
                <a:spcPct val="0"/>
              </a:spcBef>
              <a:defRPr/>
            </a:pPr>
            <a:r>
              <a:rPr lang="en-US" sz="800">
                <a:solidFill>
                  <a:srgbClr val="FFFFFF"/>
                </a:solidFill>
                <a:latin typeface="Open Sans"/>
              </a:rPr>
              <a:t>Video</a:t>
            </a:r>
          </a:p>
        </p:txBody>
      </p:sp>
      <p:sp>
        <p:nvSpPr>
          <p:cNvPr id="47" name="TextBox 9"/>
          <p:cNvSpPr txBox="1"/>
          <p:nvPr/>
        </p:nvSpPr>
        <p:spPr>
          <a:xfrm>
            <a:off x="7945053" y="345116"/>
            <a:ext cx="539840" cy="13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120"/>
              </a:lnSpc>
              <a:spcBef>
                <a:spcPct val="0"/>
              </a:spcBef>
              <a:defRPr/>
            </a:pPr>
            <a:r>
              <a:rPr lang="en-US" sz="800">
                <a:solidFill>
                  <a:srgbClr val="FFFFFF"/>
                </a:solidFill>
                <a:latin typeface="Open Sans"/>
              </a:rPr>
              <a:t>Home</a:t>
            </a:r>
          </a:p>
        </p:txBody>
      </p:sp>
      <p:sp>
        <p:nvSpPr>
          <p:cNvPr id="49" name="TextBox 5"/>
          <p:cNvSpPr txBox="1"/>
          <p:nvPr/>
        </p:nvSpPr>
        <p:spPr>
          <a:xfrm>
            <a:off x="786798" y="353723"/>
            <a:ext cx="1284141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  <a:spcBef>
                <a:spcPct val="0"/>
              </a:spcBef>
            </a:pPr>
            <a:r>
              <a:rPr lang="en-US" sz="1000" dirty="0">
                <a:solidFill>
                  <a:srgbClr val="FFFFFF"/>
                </a:solidFill>
                <a:latin typeface="Open Sans"/>
              </a:rPr>
              <a:t>Biochar</a:t>
            </a:r>
          </a:p>
        </p:txBody>
      </p:sp>
      <p:sp>
        <p:nvSpPr>
          <p:cNvPr id="50" name="Oval 49"/>
          <p:cNvSpPr/>
          <p:nvPr/>
        </p:nvSpPr>
        <p:spPr>
          <a:xfrm>
            <a:off x="2373565" y="1813014"/>
            <a:ext cx="203200" cy="1826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1" name="Oval 50"/>
          <p:cNvSpPr/>
          <p:nvPr/>
        </p:nvSpPr>
        <p:spPr>
          <a:xfrm>
            <a:off x="6237726" y="1807460"/>
            <a:ext cx="203200" cy="1826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2" name="Oval 51"/>
          <p:cNvSpPr/>
          <p:nvPr/>
        </p:nvSpPr>
        <p:spPr>
          <a:xfrm>
            <a:off x="9768376" y="1824714"/>
            <a:ext cx="203200" cy="1826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8ED4A4E-07E5-3DDB-9425-00ED372B82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38" y="274890"/>
            <a:ext cx="390178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37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401323" cy="6301680"/>
            <a:chOff x="0" y="0"/>
            <a:chExt cx="94867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8671" cy="2709333"/>
            </a:xfrm>
            <a:custGeom>
              <a:avLst/>
              <a:gdLst/>
              <a:ahLst/>
              <a:cxnLst/>
              <a:rect l="l" t="t" r="r" b="b"/>
              <a:pathLst>
                <a:path w="948671" h="2709333">
                  <a:moveTo>
                    <a:pt x="0" y="0"/>
                  </a:moveTo>
                  <a:lnTo>
                    <a:pt x="948671" y="0"/>
                  </a:lnTo>
                  <a:lnTo>
                    <a:pt x="94867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F401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48671" cy="275695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14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2401323" cy="6291743"/>
          </a:xfrm>
          <a:custGeom>
            <a:avLst/>
            <a:gdLst/>
            <a:ahLst/>
            <a:cxnLst/>
            <a:rect l="l" t="t" r="r" b="b"/>
            <a:pathLst>
              <a:path w="3601984" h="10287000">
                <a:moveTo>
                  <a:pt x="0" y="0"/>
                </a:moveTo>
                <a:lnTo>
                  <a:pt x="3601984" y="0"/>
                </a:lnTo>
                <a:lnTo>
                  <a:pt x="36019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18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sz="1200"/>
          </a:p>
        </p:txBody>
      </p:sp>
      <p:sp>
        <p:nvSpPr>
          <p:cNvPr id="6" name="Freeform 6"/>
          <p:cNvSpPr/>
          <p:nvPr/>
        </p:nvSpPr>
        <p:spPr>
          <a:xfrm rot="-5400000">
            <a:off x="-1974352" y="3109875"/>
            <a:ext cx="9389599" cy="638250"/>
          </a:xfrm>
          <a:custGeom>
            <a:avLst/>
            <a:gdLst/>
            <a:ahLst/>
            <a:cxnLst/>
            <a:rect l="l" t="t" r="r" b="b"/>
            <a:pathLst>
              <a:path w="14084399" h="957375">
                <a:moveTo>
                  <a:pt x="0" y="0"/>
                </a:moveTo>
                <a:lnTo>
                  <a:pt x="14084399" y="0"/>
                </a:lnTo>
                <a:lnTo>
                  <a:pt x="14084399" y="957376"/>
                </a:lnTo>
                <a:lnTo>
                  <a:pt x="0" y="95737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sz="1200"/>
          </a:p>
        </p:txBody>
      </p:sp>
      <p:sp>
        <p:nvSpPr>
          <p:cNvPr id="8" name="TextBox 8"/>
          <p:cNvSpPr txBox="1"/>
          <p:nvPr/>
        </p:nvSpPr>
        <p:spPr>
          <a:xfrm>
            <a:off x="4009938" y="282922"/>
            <a:ext cx="7496262" cy="504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401"/>
              </a:lnSpc>
              <a:spcBef>
                <a:spcPct val="0"/>
              </a:spcBef>
              <a:defRPr/>
            </a:pPr>
            <a:r>
              <a:rPr lang="en-US" sz="2400" b="1" dirty="0" err="1">
                <a:solidFill>
                  <a:srgbClr val="000000"/>
                </a:solidFill>
                <a:latin typeface="Now Heavy"/>
              </a:rPr>
              <a:t>Efektivitas</a:t>
            </a:r>
            <a:r>
              <a:rPr lang="en-US" sz="2400" b="1" dirty="0">
                <a:solidFill>
                  <a:srgbClr val="000000"/>
                </a:solidFill>
                <a:latin typeface="Now Heavy"/>
              </a:rPr>
              <a:t> Biochar </a:t>
            </a:r>
            <a:r>
              <a:rPr lang="en-US" sz="2400" b="1" dirty="0" err="1">
                <a:solidFill>
                  <a:srgbClr val="000000"/>
                </a:solidFill>
                <a:latin typeface="Now Heavy"/>
              </a:rPr>
              <a:t>Dibanding</a:t>
            </a:r>
            <a:r>
              <a:rPr lang="en-US" sz="2400" b="1" dirty="0">
                <a:solidFill>
                  <a:srgbClr val="000000"/>
                </a:solidFill>
                <a:latin typeface="Now Heavy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Now Heavy"/>
              </a:rPr>
              <a:t>Pembenah</a:t>
            </a:r>
            <a:r>
              <a:rPr lang="en-US" sz="2400" b="1" dirty="0">
                <a:solidFill>
                  <a:srgbClr val="000000"/>
                </a:solidFill>
                <a:latin typeface="Now Heavy"/>
              </a:rPr>
              <a:t> Tanah Lain</a:t>
            </a:r>
          </a:p>
        </p:txBody>
      </p:sp>
      <p:sp>
        <p:nvSpPr>
          <p:cNvPr id="12" name="Freeform 12"/>
          <p:cNvSpPr/>
          <p:nvPr/>
        </p:nvSpPr>
        <p:spPr>
          <a:xfrm rot="-10800000" flipH="1">
            <a:off x="11273258" y="5692200"/>
            <a:ext cx="586027" cy="586027"/>
          </a:xfrm>
          <a:custGeom>
            <a:avLst/>
            <a:gdLst/>
            <a:ahLst/>
            <a:cxnLst/>
            <a:rect l="l" t="t" r="r" b="b"/>
            <a:pathLst>
              <a:path w="879041" h="879041">
                <a:moveTo>
                  <a:pt x="879041" y="0"/>
                </a:moveTo>
                <a:lnTo>
                  <a:pt x="0" y="0"/>
                </a:lnTo>
                <a:lnTo>
                  <a:pt x="0" y="879042"/>
                </a:lnTo>
                <a:lnTo>
                  <a:pt x="879041" y="879042"/>
                </a:lnTo>
                <a:lnTo>
                  <a:pt x="879041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sz="1200"/>
          </a:p>
        </p:txBody>
      </p:sp>
      <p:sp>
        <p:nvSpPr>
          <p:cNvPr id="13" name="Freeform 13"/>
          <p:cNvSpPr/>
          <p:nvPr/>
        </p:nvSpPr>
        <p:spPr>
          <a:xfrm rot="-10800000">
            <a:off x="332715" y="5675423"/>
            <a:ext cx="586027" cy="586027"/>
          </a:xfrm>
          <a:custGeom>
            <a:avLst/>
            <a:gdLst/>
            <a:ahLst/>
            <a:cxnLst/>
            <a:rect l="l" t="t" r="r" b="b"/>
            <a:pathLst>
              <a:path w="879041" h="879041">
                <a:moveTo>
                  <a:pt x="0" y="0"/>
                </a:moveTo>
                <a:lnTo>
                  <a:pt x="879041" y="0"/>
                </a:lnTo>
                <a:lnTo>
                  <a:pt x="879041" y="879042"/>
                </a:lnTo>
                <a:lnTo>
                  <a:pt x="0" y="87904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sz="1200"/>
          </a:p>
        </p:txBody>
      </p:sp>
      <p:sp>
        <p:nvSpPr>
          <p:cNvPr id="7" name="TextBox 6"/>
          <p:cNvSpPr txBox="1"/>
          <p:nvPr/>
        </p:nvSpPr>
        <p:spPr>
          <a:xfrm>
            <a:off x="3917659" y="1214926"/>
            <a:ext cx="7454316" cy="181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Dibanding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pembenah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organic (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Kompos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pupuk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kendang)</a:t>
            </a:r>
          </a:p>
          <a:p>
            <a:pPr marL="342900" indent="-342900" defTabSz="609630">
              <a:buFont typeface="Arial" panose="020B0604020202020204" pitchFamily="34" charset="0"/>
              <a:buChar char="•"/>
              <a:defRPr/>
            </a:pP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Bertahan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lama (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ratusan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defTabSz="609630">
              <a:buFont typeface="Arial" panose="020B0604020202020204" pitchFamily="34" charset="0"/>
              <a:buChar char="•"/>
              <a:defRPr/>
            </a:pP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Pori-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pori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unggul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menyerap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menyimpan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nutrisi</a:t>
            </a:r>
            <a:endParaRPr lang="en-US" sz="18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609630">
              <a:buFont typeface="Arial" panose="020B0604020202020204" pitchFamily="34" charset="0"/>
              <a:buChar char="•"/>
              <a:defRPr/>
            </a:pP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Menyediakan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sirkulasi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udara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ruang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organisme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endParaRPr lang="en-US" sz="18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24"/>
          <p:cNvGrpSpPr/>
          <p:nvPr/>
        </p:nvGrpSpPr>
        <p:grpSpPr>
          <a:xfrm>
            <a:off x="171961" y="110614"/>
            <a:ext cx="2057400" cy="413770"/>
            <a:chOff x="0" y="0"/>
            <a:chExt cx="812800" cy="163465"/>
          </a:xfrm>
        </p:grpSpPr>
        <p:sp>
          <p:nvSpPr>
            <p:cNvPr id="17" name="Freeform 25"/>
            <p:cNvSpPr/>
            <p:nvPr/>
          </p:nvSpPr>
          <p:spPr>
            <a:xfrm>
              <a:off x="0" y="0"/>
              <a:ext cx="812800" cy="163465"/>
            </a:xfrm>
            <a:custGeom>
              <a:avLst/>
              <a:gdLst/>
              <a:ahLst/>
              <a:cxnLst/>
              <a:rect l="l" t="t" r="r" b="b"/>
              <a:pathLst>
                <a:path w="812800" h="163465">
                  <a:moveTo>
                    <a:pt x="81732" y="0"/>
                  </a:moveTo>
                  <a:lnTo>
                    <a:pt x="731068" y="0"/>
                  </a:lnTo>
                  <a:cubicBezTo>
                    <a:pt x="776207" y="0"/>
                    <a:pt x="812800" y="36593"/>
                    <a:pt x="812800" y="81732"/>
                  </a:cubicBezTo>
                  <a:lnTo>
                    <a:pt x="812800" y="81732"/>
                  </a:lnTo>
                  <a:cubicBezTo>
                    <a:pt x="812800" y="103409"/>
                    <a:pt x="804189" y="124198"/>
                    <a:pt x="788861" y="139526"/>
                  </a:cubicBezTo>
                  <a:cubicBezTo>
                    <a:pt x="773533" y="154854"/>
                    <a:pt x="752744" y="163465"/>
                    <a:pt x="731068" y="163465"/>
                  </a:cubicBezTo>
                  <a:lnTo>
                    <a:pt x="81732" y="163465"/>
                  </a:lnTo>
                  <a:cubicBezTo>
                    <a:pt x="36593" y="163465"/>
                    <a:pt x="0" y="126872"/>
                    <a:pt x="0" y="81732"/>
                  </a:cubicBezTo>
                  <a:lnTo>
                    <a:pt x="0" y="81732"/>
                  </a:lnTo>
                  <a:cubicBezTo>
                    <a:pt x="0" y="36593"/>
                    <a:pt x="36593" y="0"/>
                    <a:pt x="81732" y="0"/>
                  </a:cubicBezTo>
                  <a:close/>
                </a:path>
              </a:pathLst>
            </a:custGeom>
            <a:solidFill>
              <a:srgbClr val="FFFFF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18" name="TextBox 26"/>
            <p:cNvSpPr txBox="1"/>
            <p:nvPr/>
          </p:nvSpPr>
          <p:spPr>
            <a:xfrm>
              <a:off x="0" y="-47625"/>
              <a:ext cx="812800" cy="21109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14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0" name="Freeform 27"/>
          <p:cNvSpPr/>
          <p:nvPr/>
        </p:nvSpPr>
        <p:spPr>
          <a:xfrm>
            <a:off x="365712" y="162600"/>
            <a:ext cx="393828" cy="297735"/>
          </a:xfrm>
          <a:custGeom>
            <a:avLst/>
            <a:gdLst/>
            <a:ahLst/>
            <a:cxnLst/>
            <a:rect l="l" t="t" r="r" b="b"/>
            <a:pathLst>
              <a:path w="590742" h="446603">
                <a:moveTo>
                  <a:pt x="0" y="0"/>
                </a:moveTo>
                <a:lnTo>
                  <a:pt x="590742" y="0"/>
                </a:lnTo>
                <a:lnTo>
                  <a:pt x="590742" y="446602"/>
                </a:lnTo>
                <a:lnTo>
                  <a:pt x="0" y="44660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sz="1200"/>
          </a:p>
        </p:txBody>
      </p:sp>
      <p:sp>
        <p:nvSpPr>
          <p:cNvPr id="21" name="TextBox 5"/>
          <p:cNvSpPr txBox="1"/>
          <p:nvPr/>
        </p:nvSpPr>
        <p:spPr>
          <a:xfrm>
            <a:off x="891426" y="251767"/>
            <a:ext cx="1215218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20"/>
              </a:lnSpc>
              <a:spcBef>
                <a:spcPct val="0"/>
              </a:spcBef>
            </a:pPr>
            <a:r>
              <a:rPr lang="en-US" sz="1000" dirty="0">
                <a:latin typeface="Open Sans"/>
              </a:rPr>
              <a:t>Biocha</a:t>
            </a:r>
            <a:r>
              <a:rPr lang="en-US" sz="933" dirty="0">
                <a:latin typeface="Open Sans"/>
              </a:rPr>
              <a:t>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F5E5ED-7060-866A-8EC7-23257240FDC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63" y="634998"/>
            <a:ext cx="3749879" cy="5184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58D74F-5FBE-16F5-2871-B3AA404FB1A5}"/>
              </a:ext>
            </a:extLst>
          </p:cNvPr>
          <p:cNvSpPr txBox="1"/>
          <p:nvPr/>
        </p:nvSpPr>
        <p:spPr>
          <a:xfrm>
            <a:off x="3917659" y="3666190"/>
            <a:ext cx="7454316" cy="181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Dibanding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pembenah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anorganic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(Kapur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Dolomit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defTabSz="609630">
              <a:buFont typeface="Arial" panose="020B0604020202020204" pitchFamily="34" charset="0"/>
              <a:buChar char="•"/>
              <a:defRPr/>
            </a:pP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Manfaat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biochar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bertahan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lama dan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bukan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menaikan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saja</a:t>
            </a:r>
            <a:endParaRPr lang="en-US" sz="18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609630">
              <a:buFont typeface="Arial" panose="020B0604020202020204" pitchFamily="34" charset="0"/>
              <a:buChar char="•"/>
              <a:defRPr/>
            </a:pP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Memperbaiki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fisik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kimia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endParaRPr lang="en-US" sz="18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609630">
              <a:buFont typeface="Arial" panose="020B0604020202020204" pitchFamily="34" charset="0"/>
              <a:buChar char="•"/>
              <a:defRPr/>
            </a:pP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Menyimpan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upaya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mengurangi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pemanasan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global</a:t>
            </a:r>
          </a:p>
        </p:txBody>
      </p:sp>
    </p:spTree>
    <p:extLst>
      <p:ext uri="{BB962C8B-B14F-4D97-AF65-F5344CB8AC3E}">
        <p14:creationId xmlns:p14="http://schemas.microsoft.com/office/powerpoint/2010/main" val="246205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29560" y="-68580"/>
            <a:ext cx="7867031" cy="6365863"/>
            <a:chOff x="0" y="0"/>
            <a:chExt cx="6349238" cy="5650357"/>
          </a:xfrm>
        </p:grpSpPr>
        <p:sp>
          <p:nvSpPr>
            <p:cNvPr id="3" name="Freeform 3"/>
            <p:cNvSpPr/>
            <p:nvPr/>
          </p:nvSpPr>
          <p:spPr>
            <a:xfrm>
              <a:off x="-1220470" y="-200914"/>
              <a:ext cx="7579741" cy="5919724"/>
            </a:xfrm>
            <a:custGeom>
              <a:avLst/>
              <a:gdLst/>
              <a:ahLst/>
              <a:cxnLst/>
              <a:rect l="l" t="t" r="r" b="b"/>
              <a:pathLst>
                <a:path w="7579741" h="5919724">
                  <a:moveTo>
                    <a:pt x="7563231" y="542290"/>
                  </a:moveTo>
                  <a:cubicBezTo>
                    <a:pt x="7547864" y="557530"/>
                    <a:pt x="7490206" y="686562"/>
                    <a:pt x="7507224" y="715264"/>
                  </a:cubicBezTo>
                  <a:cubicBezTo>
                    <a:pt x="7525639" y="709803"/>
                    <a:pt x="7436739" y="790321"/>
                    <a:pt x="7482586" y="888111"/>
                  </a:cubicBezTo>
                  <a:cubicBezTo>
                    <a:pt x="7469505" y="906018"/>
                    <a:pt x="7553833" y="924179"/>
                    <a:pt x="7546848" y="962025"/>
                  </a:cubicBezTo>
                  <a:cubicBezTo>
                    <a:pt x="7534529" y="981202"/>
                    <a:pt x="7489825" y="974979"/>
                    <a:pt x="7525639" y="1001014"/>
                  </a:cubicBezTo>
                  <a:cubicBezTo>
                    <a:pt x="7533132" y="1085469"/>
                    <a:pt x="7579233" y="1117346"/>
                    <a:pt x="7428357" y="1351280"/>
                  </a:cubicBezTo>
                  <a:cubicBezTo>
                    <a:pt x="7398639" y="1347343"/>
                    <a:pt x="7317740" y="1604645"/>
                    <a:pt x="7205980" y="1797050"/>
                  </a:cubicBezTo>
                  <a:cubicBezTo>
                    <a:pt x="7222109" y="1833372"/>
                    <a:pt x="7240016" y="1850009"/>
                    <a:pt x="7202297" y="1916684"/>
                  </a:cubicBezTo>
                  <a:cubicBezTo>
                    <a:pt x="7208901" y="1933448"/>
                    <a:pt x="7273036" y="1963420"/>
                    <a:pt x="7239635" y="2007743"/>
                  </a:cubicBezTo>
                  <a:cubicBezTo>
                    <a:pt x="7204202" y="2091436"/>
                    <a:pt x="7205853" y="2286381"/>
                    <a:pt x="7250049" y="2317750"/>
                  </a:cubicBezTo>
                  <a:cubicBezTo>
                    <a:pt x="7275576" y="2308987"/>
                    <a:pt x="7186168" y="2474976"/>
                    <a:pt x="7233031" y="2483866"/>
                  </a:cubicBezTo>
                  <a:cubicBezTo>
                    <a:pt x="7217791" y="2541143"/>
                    <a:pt x="7278497" y="2574417"/>
                    <a:pt x="7147941" y="2695575"/>
                  </a:cubicBezTo>
                  <a:cubicBezTo>
                    <a:pt x="7045960" y="2756535"/>
                    <a:pt x="7168642" y="2805176"/>
                    <a:pt x="7069074" y="2892044"/>
                  </a:cubicBezTo>
                  <a:cubicBezTo>
                    <a:pt x="7109587" y="2925826"/>
                    <a:pt x="7008622" y="2948432"/>
                    <a:pt x="7081139" y="3107690"/>
                  </a:cubicBezTo>
                  <a:cubicBezTo>
                    <a:pt x="7090664" y="3117088"/>
                    <a:pt x="7034657" y="3165983"/>
                    <a:pt x="7017766" y="3207639"/>
                  </a:cubicBezTo>
                  <a:cubicBezTo>
                    <a:pt x="7063232" y="3257296"/>
                    <a:pt x="7012940" y="3253994"/>
                    <a:pt x="6997446" y="3340354"/>
                  </a:cubicBezTo>
                  <a:cubicBezTo>
                    <a:pt x="6914515" y="3405251"/>
                    <a:pt x="6917309" y="3435350"/>
                    <a:pt x="6838696" y="3533013"/>
                  </a:cubicBezTo>
                  <a:cubicBezTo>
                    <a:pt x="6861556" y="3525774"/>
                    <a:pt x="6889496" y="3574161"/>
                    <a:pt x="6822313" y="3687572"/>
                  </a:cubicBezTo>
                  <a:cubicBezTo>
                    <a:pt x="6817868" y="3707257"/>
                    <a:pt x="6727190" y="3726307"/>
                    <a:pt x="6704838" y="3771265"/>
                  </a:cubicBezTo>
                  <a:cubicBezTo>
                    <a:pt x="6674739" y="3791585"/>
                    <a:pt x="6736080" y="3823716"/>
                    <a:pt x="6667881" y="3824732"/>
                  </a:cubicBezTo>
                  <a:cubicBezTo>
                    <a:pt x="6676517" y="3870960"/>
                    <a:pt x="6621399" y="3859911"/>
                    <a:pt x="6607683" y="3879977"/>
                  </a:cubicBezTo>
                  <a:cubicBezTo>
                    <a:pt x="6650990" y="3906901"/>
                    <a:pt x="6618478" y="3901313"/>
                    <a:pt x="6653657" y="3916553"/>
                  </a:cubicBezTo>
                  <a:cubicBezTo>
                    <a:pt x="6651371" y="3988689"/>
                    <a:pt x="6546469" y="4092829"/>
                    <a:pt x="6552819" y="4182491"/>
                  </a:cubicBezTo>
                  <a:cubicBezTo>
                    <a:pt x="6516370" y="4270502"/>
                    <a:pt x="6542786" y="4306443"/>
                    <a:pt x="6490208" y="4402836"/>
                  </a:cubicBezTo>
                  <a:cubicBezTo>
                    <a:pt x="6527419" y="4414266"/>
                    <a:pt x="6500749" y="4427982"/>
                    <a:pt x="6457696" y="4505960"/>
                  </a:cubicBezTo>
                  <a:cubicBezTo>
                    <a:pt x="6503289" y="4531741"/>
                    <a:pt x="6486271" y="4590542"/>
                    <a:pt x="6438519" y="4659376"/>
                  </a:cubicBezTo>
                  <a:cubicBezTo>
                    <a:pt x="6519418" y="4706620"/>
                    <a:pt x="6472682" y="4854575"/>
                    <a:pt x="6428232" y="4913630"/>
                  </a:cubicBezTo>
                  <a:cubicBezTo>
                    <a:pt x="6441440" y="4962525"/>
                    <a:pt x="6419596" y="5014341"/>
                    <a:pt x="6364732" y="5057902"/>
                  </a:cubicBezTo>
                  <a:cubicBezTo>
                    <a:pt x="6326251" y="5158740"/>
                    <a:pt x="6311773" y="5242179"/>
                    <a:pt x="6153531" y="5344668"/>
                  </a:cubicBezTo>
                  <a:cubicBezTo>
                    <a:pt x="6108954" y="5423535"/>
                    <a:pt x="6112764" y="5474843"/>
                    <a:pt x="6025007" y="5580126"/>
                  </a:cubicBezTo>
                  <a:cubicBezTo>
                    <a:pt x="5990082" y="5617337"/>
                    <a:pt x="5948299" y="5575808"/>
                    <a:pt x="5956046" y="5642229"/>
                  </a:cubicBezTo>
                  <a:cubicBezTo>
                    <a:pt x="5906770" y="5660898"/>
                    <a:pt x="5970270" y="5719572"/>
                    <a:pt x="5856605" y="5769483"/>
                  </a:cubicBezTo>
                  <a:cubicBezTo>
                    <a:pt x="5875401" y="5829681"/>
                    <a:pt x="5926582" y="5859272"/>
                    <a:pt x="5715762" y="5839333"/>
                  </a:cubicBezTo>
                  <a:cubicBezTo>
                    <a:pt x="4322445" y="5836539"/>
                    <a:pt x="2963291" y="5847588"/>
                    <a:pt x="1505204" y="5835142"/>
                  </a:cubicBezTo>
                  <a:cubicBezTo>
                    <a:pt x="1422400" y="5827522"/>
                    <a:pt x="1221740" y="5919724"/>
                    <a:pt x="1265555" y="5732399"/>
                  </a:cubicBezTo>
                  <a:cubicBezTo>
                    <a:pt x="1276477" y="4087495"/>
                    <a:pt x="1248029" y="2400427"/>
                    <a:pt x="1253236" y="760476"/>
                  </a:cubicBezTo>
                  <a:cubicBezTo>
                    <a:pt x="1408430" y="0"/>
                    <a:pt x="0" y="249174"/>
                    <a:pt x="6352667" y="210693"/>
                  </a:cubicBezTo>
                  <a:cubicBezTo>
                    <a:pt x="6709537" y="218821"/>
                    <a:pt x="7224776" y="185928"/>
                    <a:pt x="7545070" y="221488"/>
                  </a:cubicBezTo>
                  <a:cubicBezTo>
                    <a:pt x="7579741" y="234569"/>
                    <a:pt x="7569835" y="514604"/>
                    <a:pt x="7563231" y="542290"/>
                  </a:cubicBez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 sz="12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997094" y="116031"/>
            <a:ext cx="669169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Prospek Masa </a:t>
            </a:r>
            <a:r>
              <a:rPr lang="en-US" sz="2400" b="1" dirty="0" err="1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Depan</a:t>
            </a:r>
            <a:r>
              <a:rPr lang="en-US" sz="2400" b="1" dirty="0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 Biochar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997094" y="1043662"/>
            <a:ext cx="697637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Pertanian</a:t>
            </a:r>
            <a:r>
              <a:rPr lang="en-US" sz="2000" b="1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Berkelanjutan</a:t>
            </a:r>
            <a:endParaRPr lang="en-US" sz="2000" b="1" dirty="0">
              <a:solidFill>
                <a:srgbClr val="1A40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Menjaga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kesuburan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tanah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melalui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rotasi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tanaman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penggunaan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pupuk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organik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, dan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penerapan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teknologi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biochar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atau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pupuk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hayati</a:t>
            </a:r>
            <a:endParaRPr lang="en-US" sz="2000" dirty="0">
              <a:solidFill>
                <a:srgbClr val="1A40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Menghindari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degradasi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lahan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dengan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mencegah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erosi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, dan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mengurangi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penggunaan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bahan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kimia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berlebihan</a:t>
            </a:r>
            <a:endParaRPr lang="en-US" sz="2000" dirty="0">
              <a:solidFill>
                <a:srgbClr val="1A40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hasil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panen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stabil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dan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kelestarian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alam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terjaga</a:t>
            </a:r>
            <a:endParaRPr lang="en-US" sz="2000" dirty="0">
              <a:solidFill>
                <a:srgbClr val="1A401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E037C7-4492-1154-BBB3-FDB07A3581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30" y="0"/>
            <a:ext cx="390178" cy="298730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FC8500E7-BE26-7C54-5990-132B9ED3542E}"/>
              </a:ext>
            </a:extLst>
          </p:cNvPr>
          <p:cNvSpPr txBox="1"/>
          <p:nvPr/>
        </p:nvSpPr>
        <p:spPr>
          <a:xfrm>
            <a:off x="622914" y="76588"/>
            <a:ext cx="1215218" cy="14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20"/>
              </a:lnSpc>
              <a:spcBef>
                <a:spcPct val="0"/>
              </a:spcBef>
            </a:pPr>
            <a:r>
              <a:rPr lang="en-US" sz="1200" dirty="0">
                <a:latin typeface="Open Sans"/>
              </a:rPr>
              <a:t>Biochar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68D679E-71CC-2A1A-7665-17D6E8B72527}"/>
              </a:ext>
            </a:extLst>
          </p:cNvPr>
          <p:cNvSpPr txBox="1"/>
          <p:nvPr/>
        </p:nvSpPr>
        <p:spPr>
          <a:xfrm>
            <a:off x="3760640" y="4183772"/>
            <a:ext cx="807480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Biochar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Sangat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prospektif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pertanian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berkelanjutan</a:t>
            </a:r>
            <a:endParaRPr lang="en-US" sz="2000" dirty="0">
              <a:solidFill>
                <a:srgbClr val="1A40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Menjaga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kesehatan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tanah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peningkatan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hasil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panen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dan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pelestarian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lingkungan</a:t>
            </a:r>
            <a:endParaRPr lang="en-US" sz="2000" dirty="0">
              <a:solidFill>
                <a:srgbClr val="1A40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Upaya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strategis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lahan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terdegradasi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terus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meluas</a:t>
            </a:r>
            <a:endParaRPr lang="en-US" sz="2000" dirty="0">
              <a:solidFill>
                <a:srgbClr val="1A40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Menjanjikan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untuk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peningkatan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kesejahteraan</a:t>
            </a:r>
            <a:r>
              <a:rPr lang="en-US" sz="2000" dirty="0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A401F"/>
                </a:solidFill>
                <a:latin typeface="Open Sans"/>
                <a:ea typeface="Open Sans"/>
                <a:cs typeface="Open Sans"/>
                <a:sym typeface="Open Sans"/>
              </a:rPr>
              <a:t>petani</a:t>
            </a:r>
            <a:endParaRPr lang="en-US" sz="2000" dirty="0">
              <a:solidFill>
                <a:srgbClr val="1A401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200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BI colours">
      <a:dk1>
        <a:srgbClr val="000000"/>
      </a:dk1>
      <a:lt1>
        <a:srgbClr val="FFFFFF"/>
      </a:lt1>
      <a:dk2>
        <a:srgbClr val="368729"/>
      </a:dk2>
      <a:lt2>
        <a:srgbClr val="FFFFFF"/>
      </a:lt2>
      <a:accent1>
        <a:srgbClr val="368729"/>
      </a:accent1>
      <a:accent2>
        <a:srgbClr val="E9500E"/>
      </a:accent2>
      <a:accent3>
        <a:srgbClr val="007F7B"/>
      </a:accent3>
      <a:accent4>
        <a:srgbClr val="004B8D"/>
      </a:accent4>
      <a:accent5>
        <a:srgbClr val="9370B1"/>
      </a:accent5>
      <a:accent6>
        <a:srgbClr val="00BCE3"/>
      </a:accent6>
      <a:hlink>
        <a:srgbClr val="368728"/>
      </a:hlink>
      <a:folHlink>
        <a:srgbClr val="6CCA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BI Areas of Focus 2024_150ppi.pptx" id="{590BD63F-5164-49D6-9311-CDE9D136E7FC}" vid="{BD779CF7-4F3A-48AB-8D49-5589C67411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B8D79C7563AD43B2BA0E452D425CAF" ma:contentTypeVersion="4" ma:contentTypeDescription="Create a new document." ma:contentTypeScope="" ma:versionID="27b07749003e01d26a1a3cb9cfc6bb7f">
  <xsd:schema xmlns:xsd="http://www.w3.org/2001/XMLSchema" xmlns:xs="http://www.w3.org/2001/XMLSchema" xmlns:p="http://schemas.microsoft.com/office/2006/metadata/properties" xmlns:ns2="386d434e-4886-4e2e-ad5d-4cefdae96ba9" xmlns:ns3="18ff7356-8b7d-47b6-a83d-6f9c4e8fc7a9" targetNamespace="http://schemas.microsoft.com/office/2006/metadata/properties" ma:root="true" ma:fieldsID="eded8dc980d14d6e018c62e58ad88852" ns2:_="" ns3:_="">
    <xsd:import namespace="386d434e-4886-4e2e-ad5d-4cefdae96ba9"/>
    <xsd:import namespace="18ff7356-8b7d-47b6-a83d-6f9c4e8fc7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d434e-4886-4e2e-ad5d-4cefdae96b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f7356-8b7d-47b6-a83d-6f9c4e8fc7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86d434e-4886-4e2e-ad5d-4cefdae96ba9">XYD35VXQVAPK-758663126-107</_dlc_DocId>
    <_dlc_DocIdUrl xmlns="386d434e-4886-4e2e-ad5d-4cefdae96ba9">
      <Url>https://cabi852.sharepoint.com/sites/Deployment/_layouts/15/DocIdRedir.aspx?ID=XYD35VXQVAPK-758663126-107</Url>
      <Description>XYD35VXQVAPK-758663126-107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E06CF8-943A-44DE-8921-4B7F79A6D2D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9ABCB4A-FAE1-4CC4-8332-6C126FC65F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6d434e-4886-4e2e-ad5d-4cefdae96ba9"/>
    <ds:schemaRef ds:uri="18ff7356-8b7d-47b6-a83d-6f9c4e8fc7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FAC203-5178-471E-A2F4-2D63654BF997}">
  <ds:schemaRefs>
    <ds:schemaRef ds:uri="http://schemas.microsoft.com/office/2006/metadata/properties"/>
    <ds:schemaRef ds:uri="http://schemas.microsoft.com/office/infopath/2007/PartnerControls"/>
    <ds:schemaRef ds:uri="386d434e-4886-4e2e-ad5d-4cefdae96ba9"/>
  </ds:schemaRefs>
</ds:datastoreItem>
</file>

<file path=customXml/itemProps4.xml><?xml version="1.0" encoding="utf-8"?>
<ds:datastoreItem xmlns:ds="http://schemas.openxmlformats.org/officeDocument/2006/customXml" ds:itemID="{05C0749C-1F51-4AAB-BC6C-90FD5F5C71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e892a75-59a0-4e0e-9b97-f68af558ca2b}" enabled="1" method="Standard" siteId="{9f1098df-eebc-4be7-9878-bc3c8d059fd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</TotalTime>
  <Words>460</Words>
  <Application>Microsoft Macintosh PowerPoint</Application>
  <PresentationFormat>Widescreen</PresentationFormat>
  <Paragraphs>74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Canva Sans</vt:lpstr>
      <vt:lpstr>Canva Sans Bold</vt:lpstr>
      <vt:lpstr>Garet</vt:lpstr>
      <vt:lpstr>Hatton</vt:lpstr>
      <vt:lpstr>Now Heavy</vt:lpstr>
      <vt:lpstr>Open Sans</vt:lpstr>
      <vt:lpstr>System Font</vt:lpstr>
      <vt:lpstr>Office Theme</vt:lpstr>
      <vt:lpstr>Teknik Aplikasi Biochar Pada Lahan Pertanian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Chan Fook Wing</dc:creator>
  <cp:lastModifiedBy>Chan Fook Wing</cp:lastModifiedBy>
  <cp:revision>5</cp:revision>
  <cp:lastPrinted>2019-05-07T13:23:10Z</cp:lastPrinted>
  <dcterms:created xsi:type="dcterms:W3CDTF">2024-12-22T09:11:21Z</dcterms:created>
  <dcterms:modified xsi:type="dcterms:W3CDTF">2025-01-15T08:50:41Z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etDate">
    <vt:lpwstr>2021-02-23T15:21:12Z</vt:lpwstr>
  </property>
  <property fmtid="{D5CDD505-2E9C-101B-9397-08002B2CF9AE}" pid="4" name="MSIP_Label_2e892a75-59a0-4e0e-9b97-f68af558ca2b_Method">
    <vt:lpwstr>Standard</vt:lpwstr>
  </property>
  <property fmtid="{D5CDD505-2E9C-101B-9397-08002B2CF9AE}" pid="5" name="MSIP_Label_2e892a75-59a0-4e0e-9b97-f68af558ca2b_Name">
    <vt:lpwstr>2e892a75-59a0-4e0e-9b97-f68af558ca2b</vt:lpwstr>
  </property>
  <property fmtid="{D5CDD505-2E9C-101B-9397-08002B2CF9AE}" pid="6" name="MSIP_Label_2e892a75-59a0-4e0e-9b97-f68af558ca2b_SiteId">
    <vt:lpwstr>9f1098df-eebc-4be7-9878-bc3c8d059fd7</vt:lpwstr>
  </property>
  <property fmtid="{D5CDD505-2E9C-101B-9397-08002B2CF9AE}" pid="7" name="MSIP_Label_2e892a75-59a0-4e0e-9b97-f68af558ca2b_ActionId">
    <vt:lpwstr>e2716a63-cba1-4343-841a-9d50cdec41e3</vt:lpwstr>
  </property>
  <property fmtid="{D5CDD505-2E9C-101B-9397-08002B2CF9AE}" pid="8" name="MSIP_Label_2e892a75-59a0-4e0e-9b97-f68af558ca2b_ContentBits">
    <vt:lpwstr>0</vt:lpwstr>
  </property>
  <property fmtid="{D5CDD505-2E9C-101B-9397-08002B2CF9AE}" pid="9" name="ContentTypeId">
    <vt:lpwstr>0x01010049B8D79C7563AD43B2BA0E452D425CAF</vt:lpwstr>
  </property>
  <property fmtid="{D5CDD505-2E9C-101B-9397-08002B2CF9AE}" pid="10" name="_dlc_DocIdItemGuid">
    <vt:lpwstr>e90d2c1b-3b2f-4014-ad88-b730cba1f783</vt:lpwstr>
  </property>
  <property fmtid="{D5CDD505-2E9C-101B-9397-08002B2CF9AE}" pid="11" name="_ExtendedDescription">
    <vt:lpwstr/>
  </property>
</Properties>
</file>